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17" r:id="rId2"/>
  </p:sldMasterIdLst>
  <p:notesMasterIdLst>
    <p:notesMasterId r:id="rId41"/>
  </p:notesMasterIdLst>
  <p:sldIdLst>
    <p:sldId id="256" r:id="rId3"/>
    <p:sldId id="257" r:id="rId4"/>
    <p:sldId id="345" r:id="rId5"/>
    <p:sldId id="258" r:id="rId6"/>
    <p:sldId id="359" r:id="rId7"/>
    <p:sldId id="360" r:id="rId8"/>
    <p:sldId id="276" r:id="rId9"/>
    <p:sldId id="362" r:id="rId10"/>
    <p:sldId id="278" r:id="rId11"/>
    <p:sldId id="364" r:id="rId12"/>
    <p:sldId id="361" r:id="rId13"/>
    <p:sldId id="365" r:id="rId14"/>
    <p:sldId id="366" r:id="rId15"/>
    <p:sldId id="259" r:id="rId16"/>
    <p:sldId id="261" r:id="rId17"/>
    <p:sldId id="367" r:id="rId18"/>
    <p:sldId id="368" r:id="rId19"/>
    <p:sldId id="369" r:id="rId20"/>
    <p:sldId id="370" r:id="rId21"/>
    <p:sldId id="268" r:id="rId22"/>
    <p:sldId id="371" r:id="rId23"/>
    <p:sldId id="372" r:id="rId24"/>
    <p:sldId id="373" r:id="rId25"/>
    <p:sldId id="374" r:id="rId26"/>
    <p:sldId id="375" r:id="rId27"/>
    <p:sldId id="376" r:id="rId28"/>
    <p:sldId id="378" r:id="rId29"/>
    <p:sldId id="377" r:id="rId30"/>
    <p:sldId id="379" r:id="rId31"/>
    <p:sldId id="381" r:id="rId32"/>
    <p:sldId id="382" r:id="rId33"/>
    <p:sldId id="273" r:id="rId34"/>
    <p:sldId id="274" r:id="rId35"/>
    <p:sldId id="275" r:id="rId36"/>
    <p:sldId id="384" r:id="rId37"/>
    <p:sldId id="385" r:id="rId38"/>
    <p:sldId id="279" r:id="rId39"/>
    <p:sldId id="35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03DAFBB-C23D-BB45-9A52-4ACB42CFAEC9}">
          <p14:sldIdLst>
            <p14:sldId id="256"/>
            <p14:sldId id="257"/>
            <p14:sldId id="345"/>
            <p14:sldId id="258"/>
            <p14:sldId id="359"/>
            <p14:sldId id="360"/>
            <p14:sldId id="276"/>
            <p14:sldId id="362"/>
            <p14:sldId id="278"/>
            <p14:sldId id="364"/>
            <p14:sldId id="361"/>
            <p14:sldId id="365"/>
            <p14:sldId id="366"/>
            <p14:sldId id="259"/>
            <p14:sldId id="261"/>
            <p14:sldId id="367"/>
            <p14:sldId id="368"/>
            <p14:sldId id="369"/>
            <p14:sldId id="370"/>
            <p14:sldId id="268"/>
            <p14:sldId id="371"/>
            <p14:sldId id="372"/>
            <p14:sldId id="373"/>
            <p14:sldId id="374"/>
            <p14:sldId id="375"/>
            <p14:sldId id="376"/>
            <p14:sldId id="378"/>
            <p14:sldId id="377"/>
            <p14:sldId id="379"/>
            <p14:sldId id="381"/>
            <p14:sldId id="382"/>
            <p14:sldId id="273"/>
            <p14:sldId id="274"/>
            <p14:sldId id="275"/>
            <p14:sldId id="384"/>
            <p14:sldId id="385"/>
            <p14:sldId id="279"/>
            <p14:sldId id="3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532"/>
    <p:restoredTop sz="78090"/>
  </p:normalViewPr>
  <p:slideViewPr>
    <p:cSldViewPr snapToGrid="0" snapToObjects="1">
      <p:cViewPr varScale="1">
        <p:scale>
          <a:sx n="55" d="100"/>
          <a:sy n="55" d="100"/>
        </p:scale>
        <p:origin x="192" y="10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03F6C7-6CEA-964B-854E-60AD149F8BEA}" type="datetimeFigureOut">
              <a:rPr lang="en-US" smtClean="0"/>
              <a:t>5/15/20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18798-C492-4B4A-AE7C-39F2286FD0DA}" type="slidenum">
              <a:rPr lang="en-US" smtClean="0"/>
              <a:t>‹#›</a:t>
            </a:fld>
            <a:endParaRPr lang="en-US"/>
          </a:p>
        </p:txBody>
      </p:sp>
    </p:spTree>
    <p:extLst>
      <p:ext uri="{BB962C8B-B14F-4D97-AF65-F5344CB8AC3E}">
        <p14:creationId xmlns:p14="http://schemas.microsoft.com/office/powerpoint/2010/main" val="1903910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mamp.info/"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www.w3schools.com/css/default.asp" TargetMode="External"/><Relationship Id="rId3" Type="http://schemas.openxmlformats.org/officeDocument/2006/relationships/hyperlink" Target="https://www.codecademy.com/learn/learn-html" TargetMode="External"/><Relationship Id="rId7" Type="http://schemas.openxmlformats.org/officeDocument/2006/relationships/hyperlink" Target="https://www.codecademy.com/learn/learn-css"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www.khanacademy.org/computing/computer-programming/html-css" TargetMode="External"/><Relationship Id="rId11" Type="http://schemas.openxmlformats.org/officeDocument/2006/relationships/hyperlink" Target="https://www.khanacademy.org/computing/computer-programming/programming#concept-intro" TargetMode="External"/><Relationship Id="rId5" Type="http://schemas.openxmlformats.org/officeDocument/2006/relationships/hyperlink" Target="https://www.udacity.com/course/intro-to-html-and-css--ud001" TargetMode="External"/><Relationship Id="rId10" Type="http://schemas.openxmlformats.org/officeDocument/2006/relationships/hyperlink" Target="https://www.w3schools.com/js/default.asp" TargetMode="External"/><Relationship Id="rId4" Type="http://schemas.openxmlformats.org/officeDocument/2006/relationships/hyperlink" Target="https://www.w3schools.com/html/" TargetMode="External"/><Relationship Id="rId9" Type="http://schemas.openxmlformats.org/officeDocument/2006/relationships/hyperlink" Target="https://www.codecademy.com/learn/introduction-to-javascrip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18798-C492-4B4A-AE7C-39F2286FD0DA}" type="slidenum">
              <a:rPr lang="en-US" smtClean="0"/>
              <a:t>5</a:t>
            </a:fld>
            <a:endParaRPr lang="en-US"/>
          </a:p>
        </p:txBody>
      </p:sp>
    </p:spTree>
    <p:extLst>
      <p:ext uri="{BB962C8B-B14F-4D97-AF65-F5344CB8AC3E}">
        <p14:creationId xmlns:p14="http://schemas.microsoft.com/office/powerpoint/2010/main" val="2018515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them the leaflet providers preview. </a:t>
            </a:r>
          </a:p>
          <a:p>
            <a:r>
              <a:rPr lang="en-US" dirty="0"/>
              <a:t>Note the min/max zoom levels (they’ll work on these in the lab). </a:t>
            </a:r>
          </a:p>
          <a:p>
            <a:r>
              <a:rPr lang="en-US" dirty="0"/>
              <a:t>Note the {z}/{x}/{y}</a:t>
            </a:r>
          </a:p>
          <a:p>
            <a:endParaRPr lang="en-US" dirty="0"/>
          </a:p>
        </p:txBody>
      </p:sp>
      <p:sp>
        <p:nvSpPr>
          <p:cNvPr id="4" name="Slide Number Placeholder 3"/>
          <p:cNvSpPr>
            <a:spLocks noGrp="1"/>
          </p:cNvSpPr>
          <p:nvPr>
            <p:ph type="sldNum" sz="quarter" idx="5"/>
          </p:nvPr>
        </p:nvSpPr>
        <p:spPr/>
        <p:txBody>
          <a:bodyPr/>
          <a:lstStyle/>
          <a:p>
            <a:fld id="{CED18798-C492-4B4A-AE7C-39F2286FD0DA}" type="slidenum">
              <a:rPr lang="en-US" smtClean="0"/>
              <a:t>19</a:t>
            </a:fld>
            <a:endParaRPr lang="en-US"/>
          </a:p>
        </p:txBody>
      </p:sp>
    </p:spTree>
    <p:extLst>
      <p:ext uri="{BB962C8B-B14F-4D97-AF65-F5344CB8AC3E}">
        <p14:creationId xmlns:p14="http://schemas.microsoft.com/office/powerpoint/2010/main" val="3543439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Mercator preserves direction! A straight line you draw on the map will be straight in real life. This is great news for a map that needs to be made up of a bunch of </a:t>
            </a:r>
            <a:r>
              <a:rPr lang="en-US" sz="1200" b="0" i="0" u="none" strike="noStrike" kern="1200" dirty="0" err="1">
                <a:solidFill>
                  <a:schemeClr val="tx1"/>
                </a:solidFill>
                <a:effectLst/>
                <a:latin typeface="+mn-lt"/>
                <a:ea typeface="+mn-ea"/>
                <a:cs typeface="+mn-cs"/>
              </a:rPr>
              <a:t>lil</a:t>
            </a:r>
            <a:r>
              <a:rPr lang="en-US" sz="1200" b="0" i="0" u="none" strike="noStrike" kern="1200" dirty="0">
                <a:solidFill>
                  <a:schemeClr val="tx1"/>
                </a:solidFill>
                <a:effectLst/>
                <a:latin typeface="+mn-lt"/>
                <a:ea typeface="+mn-ea"/>
                <a:cs typeface="+mn-cs"/>
              </a:rPr>
              <a:t> squares. </a:t>
            </a:r>
            <a:endParaRPr lang="en-US" dirty="0"/>
          </a:p>
        </p:txBody>
      </p:sp>
      <p:sp>
        <p:nvSpPr>
          <p:cNvPr id="4" name="Slide Number Placeholder 3"/>
          <p:cNvSpPr>
            <a:spLocks noGrp="1"/>
          </p:cNvSpPr>
          <p:nvPr>
            <p:ph type="sldNum" sz="quarter" idx="5"/>
          </p:nvPr>
        </p:nvSpPr>
        <p:spPr/>
        <p:txBody>
          <a:bodyPr/>
          <a:lstStyle/>
          <a:p>
            <a:fld id="{CED18798-C492-4B4A-AE7C-39F2286FD0DA}" type="slidenum">
              <a:rPr lang="en-US" smtClean="0"/>
              <a:t>20</a:t>
            </a:fld>
            <a:endParaRPr lang="en-US"/>
          </a:p>
        </p:txBody>
      </p:sp>
    </p:spTree>
    <p:extLst>
      <p:ext uri="{BB962C8B-B14F-4D97-AF65-F5344CB8AC3E}">
        <p14:creationId xmlns:p14="http://schemas.microsoft.com/office/powerpoint/2010/main" val="3594176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18798-C492-4B4A-AE7C-39F2286FD0DA}" type="slidenum">
              <a:rPr lang="en-US" smtClean="0"/>
              <a:t>21</a:t>
            </a:fld>
            <a:endParaRPr lang="en-US"/>
          </a:p>
        </p:txBody>
      </p:sp>
    </p:spTree>
    <p:extLst>
      <p:ext uri="{BB962C8B-B14F-4D97-AF65-F5344CB8AC3E}">
        <p14:creationId xmlns:p14="http://schemas.microsoft.com/office/powerpoint/2010/main" val="2489148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18798-C492-4B4A-AE7C-39F2286FD0DA}" type="slidenum">
              <a:rPr lang="en-US" smtClean="0"/>
              <a:t>22</a:t>
            </a:fld>
            <a:endParaRPr lang="en-US"/>
          </a:p>
        </p:txBody>
      </p:sp>
    </p:spTree>
    <p:extLst>
      <p:ext uri="{BB962C8B-B14F-4D97-AF65-F5344CB8AC3E}">
        <p14:creationId xmlns:p14="http://schemas.microsoft.com/office/powerpoint/2010/main" val="3236294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18798-C492-4B4A-AE7C-39F2286FD0DA}" type="slidenum">
              <a:rPr lang="en-US" smtClean="0"/>
              <a:t>23</a:t>
            </a:fld>
            <a:endParaRPr lang="en-US"/>
          </a:p>
        </p:txBody>
      </p:sp>
    </p:spTree>
    <p:extLst>
      <p:ext uri="{BB962C8B-B14F-4D97-AF65-F5344CB8AC3E}">
        <p14:creationId xmlns:p14="http://schemas.microsoft.com/office/powerpoint/2010/main" val="3841892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hlinkClick r:id="rId3">
                  <a:extLst>
                    <a:ext uri="{A12FA001-AC4F-418D-AE19-62706E023703}">
                      <ahyp:hlinkClr xmlns:ahyp="http://schemas.microsoft.com/office/drawing/2018/hyperlinkcolor" val="tx"/>
                    </a:ext>
                  </a:extLst>
                </a:hlinkClick>
              </a:rPr>
              <a:t>https://www.mamp.info</a:t>
            </a:r>
            <a:r>
              <a:rPr lang="en-US" dirty="0">
                <a:solidFill>
                  <a:srgbClr val="00B050"/>
                </a:solidFill>
              </a:rPr>
              <a:t> Looks like a good, free, local server option. </a:t>
            </a:r>
          </a:p>
        </p:txBody>
      </p:sp>
      <p:sp>
        <p:nvSpPr>
          <p:cNvPr id="4" name="Slide Number Placeholder 3"/>
          <p:cNvSpPr>
            <a:spLocks noGrp="1"/>
          </p:cNvSpPr>
          <p:nvPr>
            <p:ph type="sldNum" sz="quarter" idx="5"/>
          </p:nvPr>
        </p:nvSpPr>
        <p:spPr/>
        <p:txBody>
          <a:bodyPr/>
          <a:lstStyle/>
          <a:p>
            <a:fld id="{CED18798-C492-4B4A-AE7C-39F2286FD0DA}" type="slidenum">
              <a:rPr lang="en-US" smtClean="0"/>
              <a:t>26</a:t>
            </a:fld>
            <a:endParaRPr lang="en-US"/>
          </a:p>
        </p:txBody>
      </p:sp>
    </p:spTree>
    <p:extLst>
      <p:ext uri="{BB962C8B-B14F-4D97-AF65-F5344CB8AC3E}">
        <p14:creationId xmlns:p14="http://schemas.microsoft.com/office/powerpoint/2010/main" val="866200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18798-C492-4B4A-AE7C-39F2286FD0DA}" type="slidenum">
              <a:rPr lang="en-US" smtClean="0"/>
              <a:t>28</a:t>
            </a:fld>
            <a:endParaRPr lang="en-US"/>
          </a:p>
        </p:txBody>
      </p:sp>
    </p:spTree>
    <p:extLst>
      <p:ext uri="{BB962C8B-B14F-4D97-AF65-F5344CB8AC3E}">
        <p14:creationId xmlns:p14="http://schemas.microsoft.com/office/powerpoint/2010/main" val="3777007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6dad5adb8d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6dad5adb8d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7201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dad5adb8d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dad5adb8d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Open Sans"/>
                <a:ea typeface="Open Sans"/>
                <a:cs typeface="Open Sans"/>
                <a:sym typeface="Open Sans"/>
              </a:rPr>
              <a:t>This level of specificity allows software developers to figure out who made which changes and when they did it. Each time you save changes (or "commit" changes, in the language of Git), those changes are associated with a completely unique ID that you can reference later if you want to do things like:</a:t>
            </a:r>
            <a:endParaRPr sz="1300">
              <a:solidFill>
                <a:schemeClr val="dk1"/>
              </a:solidFill>
              <a:latin typeface="Open Sans"/>
              <a:ea typeface="Open Sans"/>
              <a:cs typeface="Open Sans"/>
              <a:sym typeface="Open Sans"/>
            </a:endParaRPr>
          </a:p>
          <a:p>
            <a:pPr marL="0" lvl="0" indent="0" algn="l" rtl="0">
              <a:spcBef>
                <a:spcPts val="1600"/>
              </a:spcBef>
              <a:spcAft>
                <a:spcPts val="0"/>
              </a:spcAft>
              <a:buNone/>
            </a:pPr>
            <a:endParaRPr/>
          </a:p>
        </p:txBody>
      </p:sp>
    </p:spTree>
    <p:extLst>
      <p:ext uri="{BB962C8B-B14F-4D97-AF65-F5344CB8AC3E}">
        <p14:creationId xmlns:p14="http://schemas.microsoft.com/office/powerpoint/2010/main" val="2489552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6dad5adb8d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6dad5adb8d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300">
              <a:solidFill>
                <a:schemeClr val="dk1"/>
              </a:solidFill>
              <a:latin typeface="Open Sans"/>
              <a:ea typeface="Open Sans"/>
              <a:cs typeface="Open Sans"/>
              <a:sym typeface="Open Sans"/>
            </a:endParaRPr>
          </a:p>
          <a:p>
            <a:pPr marL="0" lvl="0" indent="0" algn="l" rtl="0">
              <a:spcBef>
                <a:spcPts val="1600"/>
              </a:spcBef>
              <a:spcAft>
                <a:spcPts val="0"/>
              </a:spcAft>
              <a:buNone/>
            </a:pPr>
            <a:endParaRPr/>
          </a:p>
        </p:txBody>
      </p:sp>
    </p:spTree>
    <p:extLst>
      <p:ext uri="{BB962C8B-B14F-4D97-AF65-F5344CB8AC3E}">
        <p14:creationId xmlns:p14="http://schemas.microsoft.com/office/powerpoint/2010/main" val="1346288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18798-C492-4B4A-AE7C-39F2286FD0DA}" type="slidenum">
              <a:rPr lang="en-US" smtClean="0"/>
              <a:t>6</a:t>
            </a:fld>
            <a:endParaRPr lang="en-US"/>
          </a:p>
        </p:txBody>
      </p:sp>
    </p:spTree>
    <p:extLst>
      <p:ext uri="{BB962C8B-B14F-4D97-AF65-F5344CB8AC3E}">
        <p14:creationId xmlns:p14="http://schemas.microsoft.com/office/powerpoint/2010/main" val="2425932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6dad5adb8d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6dad5adb8d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"hub" part of GitHub refers to its collaboration and community aspect. Every collection of code and documents (called a "repository" or "repo" in the language of GitHub) also comes with features for opening Issues, Pull Requests, giving people permission to collaborate, etc!</a:t>
            </a:r>
            <a:endParaRPr/>
          </a:p>
        </p:txBody>
      </p:sp>
    </p:spTree>
    <p:extLst>
      <p:ext uri="{BB962C8B-B14F-4D97-AF65-F5344CB8AC3E}">
        <p14:creationId xmlns:p14="http://schemas.microsoft.com/office/powerpoint/2010/main" val="4240256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6dad5adb8d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6dad5adb8d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want to experiment without messing up the code in the main version of the repository. Maybe you don't like the direction the project is going and want to split up! Maybe you just don't have sufficient permission to make edits.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38542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6dad5adb8d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6dad5adb8d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Maybe you want to experiment without messing up the code in the main version of the repository. Maybe you don't like the direction the project is going and want to split up! Maybe you just don't have sufficient permission to make edits.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526594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Whether you are new to web development or just need to dust off some old skills, here are some helpful resources to get you started:</a:t>
            </a:r>
          </a:p>
          <a:p>
            <a:r>
              <a:rPr lang="en-US" dirty="0">
                <a:hlinkClick r:id="rId3"/>
              </a:rPr>
              <a:t>https://www.codecademy.com/learn/learn-html</a:t>
            </a:r>
            <a:endParaRPr lang="en-US" dirty="0"/>
          </a:p>
          <a:p>
            <a:r>
              <a:rPr lang="en-US" dirty="0">
                <a:hlinkClick r:id="rId4"/>
              </a:rPr>
              <a:t>https://www.w3schools.com/html/</a:t>
            </a:r>
            <a:endParaRPr lang="en-US" dirty="0"/>
          </a:p>
          <a:p>
            <a:r>
              <a:rPr lang="en-US" dirty="0">
                <a:hlinkClick r:id="rId5"/>
              </a:rPr>
              <a:t>https://www.udacity.com/course/intro-to-html-and-css--ud001</a:t>
            </a:r>
            <a:endParaRPr lang="en-US" dirty="0"/>
          </a:p>
          <a:p>
            <a:r>
              <a:rPr lang="en-US" dirty="0">
                <a:hlinkClick r:id="rId6"/>
              </a:rPr>
              <a:t>https://www.khanacademy.org/computing/computer-programming/html-css</a:t>
            </a:r>
            <a:endParaRPr lang="en-US" dirty="0"/>
          </a:p>
          <a:p>
            <a:r>
              <a:rPr lang="en-US" dirty="0">
                <a:hlinkClick r:id="rId7"/>
              </a:rPr>
              <a:t>https://www.codecademy.com/learn/learn-css</a:t>
            </a:r>
            <a:endParaRPr lang="en-US" dirty="0"/>
          </a:p>
          <a:p>
            <a:r>
              <a:rPr lang="en-US" dirty="0">
                <a:hlinkClick r:id="rId8"/>
              </a:rPr>
              <a:t>https://www.w3schools.com/css/default.asp</a:t>
            </a:r>
            <a:endParaRPr lang="en-US" dirty="0"/>
          </a:p>
          <a:p>
            <a:r>
              <a:rPr lang="en-US" dirty="0">
                <a:hlinkClick r:id="rId9"/>
              </a:rPr>
              <a:t>https://www.codecademy.com/learn/introduction-to-javascript</a:t>
            </a:r>
            <a:endParaRPr lang="en-US" dirty="0"/>
          </a:p>
          <a:p>
            <a:r>
              <a:rPr lang="en-US" dirty="0">
                <a:hlinkClick r:id="rId10"/>
              </a:rPr>
              <a:t>https://www.w3schools.com/js/default.asp</a:t>
            </a:r>
            <a:endParaRPr lang="en-US" dirty="0"/>
          </a:p>
          <a:p>
            <a:r>
              <a:rPr lang="en-US" dirty="0">
                <a:hlinkClick r:id="rId11"/>
              </a:rPr>
              <a:t>https://www.khanacademy.org/computing/computer-programming/programming#concept-intro</a:t>
            </a:r>
            <a:endParaRPr lang="en-US" dirty="0"/>
          </a:p>
          <a:p>
            <a:endParaRPr lang="en-US" dirty="0"/>
          </a:p>
        </p:txBody>
      </p:sp>
      <p:sp>
        <p:nvSpPr>
          <p:cNvPr id="4" name="Slide Number Placeholder 3"/>
          <p:cNvSpPr>
            <a:spLocks noGrp="1"/>
          </p:cNvSpPr>
          <p:nvPr>
            <p:ph type="sldNum" sz="quarter" idx="5"/>
          </p:nvPr>
        </p:nvSpPr>
        <p:spPr/>
        <p:txBody>
          <a:bodyPr/>
          <a:lstStyle/>
          <a:p>
            <a:fld id="{CED18798-C492-4B4A-AE7C-39F2286FD0DA}" type="slidenum">
              <a:rPr lang="en-US" smtClean="0"/>
              <a:t>38</a:t>
            </a:fld>
            <a:endParaRPr lang="en-US"/>
          </a:p>
        </p:txBody>
      </p:sp>
    </p:spTree>
    <p:extLst>
      <p:ext uri="{BB962C8B-B14F-4D97-AF65-F5344CB8AC3E}">
        <p14:creationId xmlns:p14="http://schemas.microsoft.com/office/powerpoint/2010/main" val="648733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ad8137d7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ad8137d7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03711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ad8137d7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ad8137d7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64568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ad8137d7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ad8137d7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23293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ad8137d7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ad8137d7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21596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18798-C492-4B4A-AE7C-39F2286FD0DA}" type="slidenum">
              <a:rPr lang="en-US" smtClean="0"/>
              <a:t>14</a:t>
            </a:fld>
            <a:endParaRPr lang="en-US"/>
          </a:p>
        </p:txBody>
      </p:sp>
    </p:spTree>
    <p:extLst>
      <p:ext uri="{BB962C8B-B14F-4D97-AF65-F5344CB8AC3E}">
        <p14:creationId xmlns:p14="http://schemas.microsoft.com/office/powerpoint/2010/main" val="3495254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18798-C492-4B4A-AE7C-39F2286FD0DA}" type="slidenum">
              <a:rPr lang="en-US" smtClean="0"/>
              <a:t>15</a:t>
            </a:fld>
            <a:endParaRPr lang="en-US"/>
          </a:p>
        </p:txBody>
      </p:sp>
    </p:spTree>
    <p:extLst>
      <p:ext uri="{BB962C8B-B14F-4D97-AF65-F5344CB8AC3E}">
        <p14:creationId xmlns:p14="http://schemas.microsoft.com/office/powerpoint/2010/main" val="1480399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18798-C492-4B4A-AE7C-39F2286FD0DA}" type="slidenum">
              <a:rPr lang="en-US" smtClean="0"/>
              <a:t>17</a:t>
            </a:fld>
            <a:endParaRPr lang="en-US"/>
          </a:p>
        </p:txBody>
      </p:sp>
    </p:spTree>
    <p:extLst>
      <p:ext uri="{BB962C8B-B14F-4D97-AF65-F5344CB8AC3E}">
        <p14:creationId xmlns:p14="http://schemas.microsoft.com/office/powerpoint/2010/main" val="2381262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facebook.com/Mapbox/" TargetMode="External"/><Relationship Id="rId2" Type="http://schemas.openxmlformats.org/officeDocument/2006/relationships/hyperlink" Target="https://github.com/mapbox" TargetMode="External"/><Relationship Id="rId1" Type="http://schemas.openxmlformats.org/officeDocument/2006/relationships/slideMaster" Target="../slideMasters/slideMaster2.xml"/><Relationship Id="rId5" Type="http://schemas.openxmlformats.org/officeDocument/2006/relationships/hyperlink" Target="https://www.instagram.com/mapbox/?hl=en" TargetMode="External"/><Relationship Id="rId4" Type="http://schemas.openxmlformats.org/officeDocument/2006/relationships/hyperlink" Target="https://www.linkedin.com/company/mapbox/"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F25C1C83-5FFE-6E4D-8684-A876190A7411}" type="datetimeFigureOut">
              <a:rPr lang="en-US" smtClean="0"/>
              <a:t>5/15/20</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1D4ADB98-AFBC-C34B-9AD1-1EFAC4E1686E}"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10320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5C1C83-5FFE-6E4D-8684-A876190A7411}" type="datetimeFigureOut">
              <a:rPr lang="en-US" smtClean="0"/>
              <a:t>5/15/20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4ADB98-AFBC-C34B-9AD1-1EFAC4E1686E}" type="slidenum">
              <a:rPr lang="en-US" smtClean="0"/>
              <a:t>‹#›</a:t>
            </a:fld>
            <a:endParaRPr lang="en-US"/>
          </a:p>
        </p:txBody>
      </p:sp>
    </p:spTree>
    <p:extLst>
      <p:ext uri="{BB962C8B-B14F-4D97-AF65-F5344CB8AC3E}">
        <p14:creationId xmlns:p14="http://schemas.microsoft.com/office/powerpoint/2010/main" val="1578181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5C1C83-5FFE-6E4D-8684-A876190A7411}" type="datetimeFigureOut">
              <a:rPr lang="en-US" smtClean="0"/>
              <a:t>5/15/20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4ADB98-AFBC-C34B-9AD1-1EFAC4E1686E}" type="slidenum">
              <a:rPr lang="en-US" smtClean="0"/>
              <a:t>‹#›</a:t>
            </a:fld>
            <a:endParaRPr lang="en-US"/>
          </a:p>
        </p:txBody>
      </p:sp>
    </p:spTree>
    <p:extLst>
      <p:ext uri="{BB962C8B-B14F-4D97-AF65-F5344CB8AC3E}">
        <p14:creationId xmlns:p14="http://schemas.microsoft.com/office/powerpoint/2010/main" val="568915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1111"/>
              </a:buClr>
              <a:buSzPts val="2800"/>
              <a:buNone/>
              <a:defRPr>
                <a:solidFill>
                  <a:srgbClr val="111111"/>
                </a:solidFill>
              </a:defRPr>
            </a:lvl1pPr>
            <a:lvl2pPr lvl="1"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2pPr>
            <a:lvl3pPr lvl="2"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3pPr>
            <a:lvl4pPr lvl="3"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4pPr>
            <a:lvl5pPr lvl="4"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5pPr>
            <a:lvl6pPr lvl="5"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6pPr>
            <a:lvl7pPr lvl="6"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7pPr>
            <a:lvl8pPr lvl="7"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8pPr>
            <a:lvl9pPr lvl="8"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9pPr>
          </a:lstStyle>
          <a:p>
            <a:endParaRPr/>
          </a:p>
        </p:txBody>
      </p:sp>
      <p:sp>
        <p:nvSpPr>
          <p:cNvPr id="25" name="Google Shape;25;p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Font typeface="Open Sans"/>
              <a:buChar char="●"/>
              <a:defRPr>
                <a:latin typeface="Open Sans"/>
                <a:ea typeface="Open Sans"/>
                <a:cs typeface="Open Sans"/>
                <a:sym typeface="Open Sans"/>
              </a:defRPr>
            </a:lvl1pPr>
            <a:lvl2pPr marL="1219170" lvl="1" indent="-423323"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2pPr>
            <a:lvl3pPr marL="1828754" lvl="2" indent="-423323"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3pPr>
            <a:lvl4pPr marL="2438339" lvl="3" indent="-423323"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4pPr>
            <a:lvl5pPr marL="3047924" lvl="4" indent="-423323"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5pPr>
            <a:lvl6pPr marL="3657509" lvl="5" indent="-423323"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6pPr>
            <a:lvl7pPr marL="4267093" lvl="6" indent="-423323"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7pPr>
            <a:lvl8pPr marL="4876678" lvl="7" indent="-423323"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8pPr>
            <a:lvl9pPr marL="5486263" lvl="8" indent="-423323" rtl="0">
              <a:spcBef>
                <a:spcPts val="2133"/>
              </a:spcBef>
              <a:spcAft>
                <a:spcPts val="2133"/>
              </a:spcAft>
              <a:buClr>
                <a:srgbClr val="111111"/>
              </a:buClr>
              <a:buSzPts val="1400"/>
              <a:buFont typeface="Open Sans"/>
              <a:buChar char="■"/>
              <a:defRPr>
                <a:solidFill>
                  <a:srgbClr val="111111"/>
                </a:solidFill>
                <a:latin typeface="Open Sans"/>
                <a:ea typeface="Open Sans"/>
                <a:cs typeface="Open Sans"/>
                <a:sym typeface="Open Sans"/>
              </a:defRPr>
            </a:lvl9pPr>
          </a:lstStyle>
          <a:p>
            <a:endParaRPr/>
          </a:p>
        </p:txBody>
      </p:sp>
      <p:sp>
        <p:nvSpPr>
          <p:cNvPr id="26" name="Google Shape;26;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45601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415611" y="1726833"/>
            <a:ext cx="11360800" cy="273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4800"/>
              <a:buNone/>
              <a:defRPr sz="6400">
                <a:solidFill>
                  <a:srgbClr val="FFFFFF"/>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56" name="Google Shape;56;p14"/>
          <p:cNvSpPr txBox="1">
            <a:spLocks noGrp="1"/>
          </p:cNvSpPr>
          <p:nvPr>
            <p:ph type="subTitle" idx="1"/>
          </p:nvPr>
        </p:nvSpPr>
        <p:spPr>
          <a:xfrm>
            <a:off x="415600" y="3102033"/>
            <a:ext cx="113608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Font typeface="Open Sans Light"/>
              <a:buNone/>
              <a:defRPr sz="3733">
                <a:solidFill>
                  <a:srgbClr val="FFFFFF"/>
                </a:solidFill>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7" name="Google Shape;57;p1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48919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with socials">
  <p:cSld name="Title slide with socials">
    <p:spTree>
      <p:nvGrpSpPr>
        <p:cNvPr id="1" name="Shape 58"/>
        <p:cNvGrpSpPr/>
        <p:nvPr/>
      </p:nvGrpSpPr>
      <p:grpSpPr>
        <a:xfrm>
          <a:off x="0" y="0"/>
          <a:ext cx="0" cy="0"/>
          <a:chOff x="0" y="0"/>
          <a:chExt cx="0" cy="0"/>
        </a:xfrm>
      </p:grpSpPr>
      <p:sp>
        <p:nvSpPr>
          <p:cNvPr id="59" name="Google Shape;59;p15"/>
          <p:cNvSpPr txBox="1">
            <a:spLocks noGrp="1"/>
          </p:cNvSpPr>
          <p:nvPr>
            <p:ph type="ctrTitle"/>
          </p:nvPr>
        </p:nvSpPr>
        <p:spPr>
          <a:xfrm>
            <a:off x="415611" y="994833"/>
            <a:ext cx="11360800" cy="273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4800"/>
              <a:buNone/>
              <a:defRPr sz="6400">
                <a:solidFill>
                  <a:srgbClr val="FFFFFF"/>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60" name="Google Shape;60;p15"/>
          <p:cNvSpPr txBox="1">
            <a:spLocks noGrp="1"/>
          </p:cNvSpPr>
          <p:nvPr>
            <p:ph type="subTitle" idx="1"/>
          </p:nvPr>
        </p:nvSpPr>
        <p:spPr>
          <a:xfrm>
            <a:off x="415600" y="2370033"/>
            <a:ext cx="113608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Font typeface="Open Sans Light"/>
              <a:buNone/>
              <a:defRPr sz="3733">
                <a:solidFill>
                  <a:srgbClr val="FFFFFF"/>
                </a:solidFill>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1" name="Google Shape;61;p15">
            <a:hlinkClick r:id="rId2"/>
          </p:cNvPr>
          <p:cNvSpPr/>
          <p:nvPr/>
        </p:nvSpPr>
        <p:spPr>
          <a:xfrm>
            <a:off x="4305733" y="5418100"/>
            <a:ext cx="566000" cy="5856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15">
            <a:hlinkClick r:id="rId3"/>
          </p:cNvPr>
          <p:cNvSpPr/>
          <p:nvPr/>
        </p:nvSpPr>
        <p:spPr>
          <a:xfrm>
            <a:off x="5024800" y="5460067"/>
            <a:ext cx="502000" cy="5020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15"/>
          <p:cNvSpPr/>
          <p:nvPr/>
        </p:nvSpPr>
        <p:spPr>
          <a:xfrm>
            <a:off x="5777567" y="5459900"/>
            <a:ext cx="502000" cy="5020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15">
            <a:hlinkClick r:id="rId4"/>
          </p:cNvPr>
          <p:cNvSpPr/>
          <p:nvPr/>
        </p:nvSpPr>
        <p:spPr>
          <a:xfrm>
            <a:off x="6580965" y="5473867"/>
            <a:ext cx="502000" cy="5020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5">
            <a:hlinkClick r:id="rId5"/>
          </p:cNvPr>
          <p:cNvSpPr/>
          <p:nvPr/>
        </p:nvSpPr>
        <p:spPr>
          <a:xfrm>
            <a:off x="7384367" y="5460067"/>
            <a:ext cx="502000" cy="502000"/>
          </a:xfrm>
          <a:prstGeom prst="ellipse">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15"/>
          <p:cNvSpPr/>
          <p:nvPr/>
        </p:nvSpPr>
        <p:spPr>
          <a:xfrm>
            <a:off x="3982200" y="5354233"/>
            <a:ext cx="4127200" cy="758400"/>
          </a:xfrm>
          <a:prstGeom prst="rect">
            <a:avLst/>
          </a:prstGeom>
          <a:solidFill>
            <a:srgbClr val="11111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93566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pbox Live Session - Title">
  <p:cSld name="Mapbox Live Session - Title">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415600" y="2275600"/>
            <a:ext cx="11360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48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415600" y="3107400"/>
            <a:ext cx="11360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32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415600" y="3871000"/>
            <a:ext cx="11360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8123959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415600" y="2399167"/>
            <a:ext cx="11360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111111"/>
              </a:buClr>
              <a:buSzPts val="3600"/>
              <a:buFont typeface="Open Sans"/>
              <a:buNone/>
              <a:defRPr sz="4800">
                <a:solidFill>
                  <a:srgbClr val="111111"/>
                </a:solidFill>
                <a:latin typeface="Open Sans"/>
                <a:ea typeface="Open Sans"/>
                <a:cs typeface="Open Sans"/>
                <a:sym typeface="Open Sans"/>
              </a:defRPr>
            </a:lvl1pPr>
            <a:lvl2pPr lvl="1" algn="ctr" rtl="0">
              <a:spcBef>
                <a:spcPts val="0"/>
              </a:spcBef>
              <a:spcAft>
                <a:spcPts val="0"/>
              </a:spcAft>
              <a:buClr>
                <a:srgbClr val="434343"/>
              </a:buClr>
              <a:buSzPts val="3600"/>
              <a:buNone/>
              <a:defRPr sz="4800">
                <a:solidFill>
                  <a:srgbClr val="434343"/>
                </a:solidFill>
              </a:defRPr>
            </a:lvl2pPr>
            <a:lvl3pPr lvl="2" algn="ctr" rtl="0">
              <a:spcBef>
                <a:spcPts val="0"/>
              </a:spcBef>
              <a:spcAft>
                <a:spcPts val="0"/>
              </a:spcAft>
              <a:buClr>
                <a:srgbClr val="434343"/>
              </a:buClr>
              <a:buSzPts val="3600"/>
              <a:buNone/>
              <a:defRPr sz="4800">
                <a:solidFill>
                  <a:srgbClr val="434343"/>
                </a:solidFill>
              </a:defRPr>
            </a:lvl3pPr>
            <a:lvl4pPr lvl="3" algn="ctr" rtl="0">
              <a:spcBef>
                <a:spcPts val="0"/>
              </a:spcBef>
              <a:spcAft>
                <a:spcPts val="0"/>
              </a:spcAft>
              <a:buClr>
                <a:srgbClr val="434343"/>
              </a:buClr>
              <a:buSzPts val="3600"/>
              <a:buNone/>
              <a:defRPr sz="4800">
                <a:solidFill>
                  <a:srgbClr val="434343"/>
                </a:solidFill>
              </a:defRPr>
            </a:lvl4pPr>
            <a:lvl5pPr lvl="4" algn="ctr" rtl="0">
              <a:spcBef>
                <a:spcPts val="0"/>
              </a:spcBef>
              <a:spcAft>
                <a:spcPts val="0"/>
              </a:spcAft>
              <a:buClr>
                <a:srgbClr val="434343"/>
              </a:buClr>
              <a:buSzPts val="3600"/>
              <a:buNone/>
              <a:defRPr sz="4800">
                <a:solidFill>
                  <a:srgbClr val="434343"/>
                </a:solidFill>
              </a:defRPr>
            </a:lvl5pPr>
            <a:lvl6pPr lvl="5" algn="ctr" rtl="0">
              <a:spcBef>
                <a:spcPts val="0"/>
              </a:spcBef>
              <a:spcAft>
                <a:spcPts val="0"/>
              </a:spcAft>
              <a:buClr>
                <a:srgbClr val="434343"/>
              </a:buClr>
              <a:buSzPts val="3600"/>
              <a:buNone/>
              <a:defRPr sz="4800">
                <a:solidFill>
                  <a:srgbClr val="434343"/>
                </a:solidFill>
              </a:defRPr>
            </a:lvl6pPr>
            <a:lvl7pPr lvl="6" algn="ctr" rtl="0">
              <a:spcBef>
                <a:spcPts val="0"/>
              </a:spcBef>
              <a:spcAft>
                <a:spcPts val="0"/>
              </a:spcAft>
              <a:buClr>
                <a:srgbClr val="434343"/>
              </a:buClr>
              <a:buSzPts val="3600"/>
              <a:buNone/>
              <a:defRPr sz="4800">
                <a:solidFill>
                  <a:srgbClr val="434343"/>
                </a:solidFill>
              </a:defRPr>
            </a:lvl7pPr>
            <a:lvl8pPr lvl="7" algn="ctr" rtl="0">
              <a:spcBef>
                <a:spcPts val="0"/>
              </a:spcBef>
              <a:spcAft>
                <a:spcPts val="0"/>
              </a:spcAft>
              <a:buClr>
                <a:srgbClr val="434343"/>
              </a:buClr>
              <a:buSzPts val="3600"/>
              <a:buNone/>
              <a:defRPr sz="4800">
                <a:solidFill>
                  <a:srgbClr val="434343"/>
                </a:solidFill>
              </a:defRPr>
            </a:lvl8pPr>
            <a:lvl9pPr lvl="8" algn="ctr" rtl="0">
              <a:spcBef>
                <a:spcPts val="0"/>
              </a:spcBef>
              <a:spcAft>
                <a:spcPts val="0"/>
              </a:spcAft>
              <a:buClr>
                <a:srgbClr val="434343"/>
              </a:buClr>
              <a:buSzPts val="3600"/>
              <a:buNone/>
              <a:defRPr sz="4800">
                <a:solidFill>
                  <a:srgbClr val="434343"/>
                </a:solidFill>
              </a:defRPr>
            </a:lvl9pPr>
          </a:lstStyle>
          <a:p>
            <a:endParaRPr/>
          </a:p>
        </p:txBody>
      </p:sp>
      <p:sp>
        <p:nvSpPr>
          <p:cNvPr id="73" name="Google Shape;73;p1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50988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415600" y="654767"/>
            <a:ext cx="11360800" cy="1122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11111"/>
              </a:buClr>
              <a:buSzPts val="3600"/>
              <a:buFont typeface="Open Sans"/>
              <a:buNone/>
              <a:defRPr sz="4800">
                <a:solidFill>
                  <a:srgbClr val="111111"/>
                </a:solidFill>
                <a:latin typeface="Open Sans"/>
                <a:ea typeface="Open Sans"/>
                <a:cs typeface="Open Sans"/>
                <a:sym typeface="Open Sans"/>
              </a:defRPr>
            </a:lvl1pPr>
            <a:lvl2pPr lvl="1" algn="ctr" rtl="0">
              <a:spcBef>
                <a:spcPts val="0"/>
              </a:spcBef>
              <a:spcAft>
                <a:spcPts val="0"/>
              </a:spcAft>
              <a:buClr>
                <a:srgbClr val="111111"/>
              </a:buClr>
              <a:buSzPts val="3600"/>
              <a:buNone/>
              <a:defRPr sz="4800">
                <a:solidFill>
                  <a:srgbClr val="111111"/>
                </a:solidFill>
              </a:defRPr>
            </a:lvl2pPr>
            <a:lvl3pPr lvl="2" algn="ctr" rtl="0">
              <a:spcBef>
                <a:spcPts val="0"/>
              </a:spcBef>
              <a:spcAft>
                <a:spcPts val="0"/>
              </a:spcAft>
              <a:buClr>
                <a:srgbClr val="111111"/>
              </a:buClr>
              <a:buSzPts val="3600"/>
              <a:buNone/>
              <a:defRPr sz="4800">
                <a:solidFill>
                  <a:srgbClr val="111111"/>
                </a:solidFill>
              </a:defRPr>
            </a:lvl3pPr>
            <a:lvl4pPr lvl="3" algn="ctr" rtl="0">
              <a:spcBef>
                <a:spcPts val="0"/>
              </a:spcBef>
              <a:spcAft>
                <a:spcPts val="0"/>
              </a:spcAft>
              <a:buClr>
                <a:srgbClr val="111111"/>
              </a:buClr>
              <a:buSzPts val="3600"/>
              <a:buNone/>
              <a:defRPr sz="4800">
                <a:solidFill>
                  <a:srgbClr val="111111"/>
                </a:solidFill>
              </a:defRPr>
            </a:lvl4pPr>
            <a:lvl5pPr lvl="4" algn="ctr" rtl="0">
              <a:spcBef>
                <a:spcPts val="0"/>
              </a:spcBef>
              <a:spcAft>
                <a:spcPts val="0"/>
              </a:spcAft>
              <a:buClr>
                <a:srgbClr val="111111"/>
              </a:buClr>
              <a:buSzPts val="3600"/>
              <a:buNone/>
              <a:defRPr sz="4800">
                <a:solidFill>
                  <a:srgbClr val="111111"/>
                </a:solidFill>
              </a:defRPr>
            </a:lvl5pPr>
            <a:lvl6pPr lvl="5" algn="ctr" rtl="0">
              <a:spcBef>
                <a:spcPts val="0"/>
              </a:spcBef>
              <a:spcAft>
                <a:spcPts val="0"/>
              </a:spcAft>
              <a:buClr>
                <a:srgbClr val="111111"/>
              </a:buClr>
              <a:buSzPts val="3600"/>
              <a:buNone/>
              <a:defRPr sz="4800">
                <a:solidFill>
                  <a:srgbClr val="111111"/>
                </a:solidFill>
              </a:defRPr>
            </a:lvl6pPr>
            <a:lvl7pPr lvl="6" algn="ctr" rtl="0">
              <a:spcBef>
                <a:spcPts val="0"/>
              </a:spcBef>
              <a:spcAft>
                <a:spcPts val="0"/>
              </a:spcAft>
              <a:buClr>
                <a:srgbClr val="111111"/>
              </a:buClr>
              <a:buSzPts val="3600"/>
              <a:buNone/>
              <a:defRPr sz="4800">
                <a:solidFill>
                  <a:srgbClr val="111111"/>
                </a:solidFill>
              </a:defRPr>
            </a:lvl7pPr>
            <a:lvl8pPr lvl="7" algn="ctr" rtl="0">
              <a:spcBef>
                <a:spcPts val="0"/>
              </a:spcBef>
              <a:spcAft>
                <a:spcPts val="0"/>
              </a:spcAft>
              <a:buClr>
                <a:srgbClr val="111111"/>
              </a:buClr>
              <a:buSzPts val="3600"/>
              <a:buNone/>
              <a:defRPr sz="4800">
                <a:solidFill>
                  <a:srgbClr val="111111"/>
                </a:solidFill>
              </a:defRPr>
            </a:lvl8pPr>
            <a:lvl9pPr lvl="8" algn="ctr" rtl="0">
              <a:spcBef>
                <a:spcPts val="0"/>
              </a:spcBef>
              <a:spcAft>
                <a:spcPts val="0"/>
              </a:spcAft>
              <a:buClr>
                <a:srgbClr val="111111"/>
              </a:buClr>
              <a:buSzPts val="3600"/>
              <a:buNone/>
              <a:defRPr sz="4800">
                <a:solidFill>
                  <a:srgbClr val="111111"/>
                </a:solidFill>
              </a:defRPr>
            </a:lvl9pPr>
          </a:lstStyle>
          <a:p>
            <a:endParaRPr/>
          </a:p>
        </p:txBody>
      </p:sp>
      <p:sp>
        <p:nvSpPr>
          <p:cNvPr id="76" name="Google Shape;76;p1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77" name="Google Shape;77;p18"/>
          <p:cNvSpPr txBox="1">
            <a:spLocks noGrp="1"/>
          </p:cNvSpPr>
          <p:nvPr>
            <p:ph type="title" idx="2"/>
          </p:nvPr>
        </p:nvSpPr>
        <p:spPr>
          <a:xfrm>
            <a:off x="667400" y="1903367"/>
            <a:ext cx="11360800" cy="1122400"/>
          </a:xfrm>
          <a:prstGeom prst="rect">
            <a:avLst/>
          </a:prstGeom>
        </p:spPr>
        <p:txBody>
          <a:bodyPr spcFirstLastPara="1" wrap="square" lIns="91425" tIns="91425" rIns="91425" bIns="91425" anchor="ctr" anchorCtr="0">
            <a:noAutofit/>
          </a:bodyPr>
          <a:lstStyle>
            <a:lvl1pPr lvl="0" rtl="0">
              <a:lnSpc>
                <a:spcPct val="200000"/>
              </a:lnSpc>
              <a:spcBef>
                <a:spcPts val="0"/>
              </a:spcBef>
              <a:spcAft>
                <a:spcPts val="0"/>
              </a:spcAft>
              <a:buClr>
                <a:schemeClr val="dk2"/>
              </a:buClr>
              <a:buSzPts val="2400"/>
              <a:buFont typeface="Open Sans"/>
              <a:buChar char="●"/>
              <a:defRPr sz="3200">
                <a:solidFill>
                  <a:schemeClr val="dk2"/>
                </a:solidFill>
                <a:latin typeface="Open Sans"/>
                <a:ea typeface="Open Sans"/>
                <a:cs typeface="Open Sans"/>
                <a:sym typeface="Open Sans"/>
              </a:defRPr>
            </a:lvl1pPr>
            <a:lvl2pPr lvl="1" algn="ctr" rtl="0">
              <a:spcBef>
                <a:spcPts val="0"/>
              </a:spcBef>
              <a:spcAft>
                <a:spcPts val="0"/>
              </a:spcAft>
              <a:buClr>
                <a:srgbClr val="111111"/>
              </a:buClr>
              <a:buSzPts val="2400"/>
              <a:buChar char="○"/>
              <a:defRPr sz="3200">
                <a:solidFill>
                  <a:srgbClr val="111111"/>
                </a:solidFill>
              </a:defRPr>
            </a:lvl2pPr>
            <a:lvl3pPr lvl="2" algn="ctr" rtl="0">
              <a:spcBef>
                <a:spcPts val="0"/>
              </a:spcBef>
              <a:spcAft>
                <a:spcPts val="0"/>
              </a:spcAft>
              <a:buClr>
                <a:srgbClr val="111111"/>
              </a:buClr>
              <a:buSzPts val="2400"/>
              <a:buChar char="■"/>
              <a:defRPr sz="3200">
                <a:solidFill>
                  <a:srgbClr val="111111"/>
                </a:solidFill>
              </a:defRPr>
            </a:lvl3pPr>
            <a:lvl4pPr lvl="3" algn="ctr" rtl="0">
              <a:spcBef>
                <a:spcPts val="0"/>
              </a:spcBef>
              <a:spcAft>
                <a:spcPts val="0"/>
              </a:spcAft>
              <a:buClr>
                <a:srgbClr val="111111"/>
              </a:buClr>
              <a:buSzPts val="2400"/>
              <a:buChar char="●"/>
              <a:defRPr sz="3200">
                <a:solidFill>
                  <a:srgbClr val="111111"/>
                </a:solidFill>
              </a:defRPr>
            </a:lvl4pPr>
            <a:lvl5pPr lvl="4" algn="ctr" rtl="0">
              <a:spcBef>
                <a:spcPts val="0"/>
              </a:spcBef>
              <a:spcAft>
                <a:spcPts val="0"/>
              </a:spcAft>
              <a:buClr>
                <a:srgbClr val="111111"/>
              </a:buClr>
              <a:buSzPts val="2400"/>
              <a:buChar char="○"/>
              <a:defRPr sz="3200">
                <a:solidFill>
                  <a:srgbClr val="111111"/>
                </a:solidFill>
              </a:defRPr>
            </a:lvl5pPr>
            <a:lvl6pPr lvl="5" algn="ctr" rtl="0">
              <a:spcBef>
                <a:spcPts val="0"/>
              </a:spcBef>
              <a:spcAft>
                <a:spcPts val="0"/>
              </a:spcAft>
              <a:buClr>
                <a:srgbClr val="111111"/>
              </a:buClr>
              <a:buSzPts val="2400"/>
              <a:buChar char="■"/>
              <a:defRPr sz="3200">
                <a:solidFill>
                  <a:srgbClr val="111111"/>
                </a:solidFill>
              </a:defRPr>
            </a:lvl6pPr>
            <a:lvl7pPr lvl="6" algn="ctr" rtl="0">
              <a:spcBef>
                <a:spcPts val="0"/>
              </a:spcBef>
              <a:spcAft>
                <a:spcPts val="0"/>
              </a:spcAft>
              <a:buClr>
                <a:srgbClr val="111111"/>
              </a:buClr>
              <a:buSzPts val="2400"/>
              <a:buChar char="●"/>
              <a:defRPr sz="3200">
                <a:solidFill>
                  <a:srgbClr val="111111"/>
                </a:solidFill>
              </a:defRPr>
            </a:lvl7pPr>
            <a:lvl8pPr lvl="7" algn="ctr" rtl="0">
              <a:spcBef>
                <a:spcPts val="0"/>
              </a:spcBef>
              <a:spcAft>
                <a:spcPts val="0"/>
              </a:spcAft>
              <a:buClr>
                <a:srgbClr val="111111"/>
              </a:buClr>
              <a:buSzPts val="2400"/>
              <a:buChar char="○"/>
              <a:defRPr sz="3200">
                <a:solidFill>
                  <a:srgbClr val="111111"/>
                </a:solidFill>
              </a:defRPr>
            </a:lvl8pPr>
            <a:lvl9pPr lvl="8" algn="ctr" rtl="0">
              <a:spcBef>
                <a:spcPts val="0"/>
              </a:spcBef>
              <a:spcAft>
                <a:spcPts val="0"/>
              </a:spcAft>
              <a:buClr>
                <a:srgbClr val="111111"/>
              </a:buClr>
              <a:buSzPts val="2400"/>
              <a:buChar char="■"/>
              <a:defRPr sz="3200">
                <a:solidFill>
                  <a:srgbClr val="111111"/>
                </a:solidFill>
              </a:defRPr>
            </a:lvl9pPr>
          </a:lstStyle>
          <a:p>
            <a:endParaRPr/>
          </a:p>
        </p:txBody>
      </p:sp>
    </p:spTree>
    <p:extLst>
      <p:ext uri="{BB962C8B-B14F-4D97-AF65-F5344CB8AC3E}">
        <p14:creationId xmlns:p14="http://schemas.microsoft.com/office/powerpoint/2010/main" val="3450353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1111"/>
              </a:buClr>
              <a:buSzPts val="2800"/>
              <a:buNone/>
              <a:defRPr>
                <a:solidFill>
                  <a:srgbClr val="111111"/>
                </a:solidFill>
              </a:defRPr>
            </a:lvl1pPr>
            <a:lvl2pPr lvl="1"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2pPr>
            <a:lvl3pPr lvl="2"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3pPr>
            <a:lvl4pPr lvl="3"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4pPr>
            <a:lvl5pPr lvl="4"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5pPr>
            <a:lvl6pPr lvl="5"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6pPr>
            <a:lvl7pPr lvl="6"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7pPr>
            <a:lvl8pPr lvl="7"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8pPr>
            <a:lvl9pPr lvl="8"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9pPr>
          </a:lstStyle>
          <a:p>
            <a:endParaRPr/>
          </a:p>
        </p:txBody>
      </p:sp>
      <p:sp>
        <p:nvSpPr>
          <p:cNvPr id="80" name="Google Shape;80;p19"/>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Font typeface="Open Sans"/>
              <a:buChar char="●"/>
              <a:defRPr>
                <a:latin typeface="Open Sans"/>
                <a:ea typeface="Open Sans"/>
                <a:cs typeface="Open Sans"/>
                <a:sym typeface="Open Sans"/>
              </a:defRPr>
            </a:lvl1pPr>
            <a:lvl2pPr marL="1219170" lvl="1" indent="-423323"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2pPr>
            <a:lvl3pPr marL="1828754" lvl="2" indent="-423323"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3pPr>
            <a:lvl4pPr marL="2438339" lvl="3" indent="-423323"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4pPr>
            <a:lvl5pPr marL="3047924" lvl="4" indent="-423323"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5pPr>
            <a:lvl6pPr marL="3657509" lvl="5" indent="-423323"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6pPr>
            <a:lvl7pPr marL="4267093" lvl="6" indent="-423323"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7pPr>
            <a:lvl8pPr marL="4876678" lvl="7" indent="-423323"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8pPr>
            <a:lvl9pPr marL="5486263" lvl="8" indent="-423323" rtl="0">
              <a:spcBef>
                <a:spcPts val="2133"/>
              </a:spcBef>
              <a:spcAft>
                <a:spcPts val="2133"/>
              </a:spcAft>
              <a:buClr>
                <a:srgbClr val="111111"/>
              </a:buClr>
              <a:buSzPts val="1400"/>
              <a:buFont typeface="Open Sans"/>
              <a:buChar char="■"/>
              <a:defRPr>
                <a:solidFill>
                  <a:srgbClr val="111111"/>
                </a:solidFill>
                <a:latin typeface="Open Sans"/>
                <a:ea typeface="Open Sans"/>
                <a:cs typeface="Open Sans"/>
                <a:sym typeface="Open Sans"/>
              </a:defRPr>
            </a:lvl9pPr>
          </a:lstStyle>
          <a:p>
            <a:endParaRPr/>
          </a:p>
        </p:txBody>
      </p:sp>
      <p:sp>
        <p:nvSpPr>
          <p:cNvPr id="81" name="Google Shape;81;p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9483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82"/>
        <p:cNvGrpSpPr/>
        <p:nvPr/>
      </p:nvGrpSpPr>
      <p:grpSpPr>
        <a:xfrm>
          <a:off x="0" y="0"/>
          <a:ext cx="0" cy="0"/>
          <a:chOff x="0" y="0"/>
          <a:chExt cx="0" cy="0"/>
        </a:xfrm>
      </p:grpSpPr>
      <p:sp>
        <p:nvSpPr>
          <p:cNvPr id="83" name="Google Shape;83;p20"/>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1111"/>
              </a:buClr>
              <a:buSzPts val="2800"/>
              <a:buNone/>
              <a:defRPr>
                <a:solidFill>
                  <a:srgbClr val="111111"/>
                </a:solidFill>
              </a:defRPr>
            </a:lvl1pPr>
            <a:lvl2pPr lvl="1" rtl="0">
              <a:spcBef>
                <a:spcPts val="0"/>
              </a:spcBef>
              <a:spcAft>
                <a:spcPts val="0"/>
              </a:spcAft>
              <a:buClr>
                <a:srgbClr val="111111"/>
              </a:buClr>
              <a:buSzPts val="2800"/>
              <a:buNone/>
              <a:defRPr>
                <a:solidFill>
                  <a:srgbClr val="111111"/>
                </a:solidFill>
              </a:defRPr>
            </a:lvl2pPr>
            <a:lvl3pPr lvl="2" rtl="0">
              <a:spcBef>
                <a:spcPts val="0"/>
              </a:spcBef>
              <a:spcAft>
                <a:spcPts val="0"/>
              </a:spcAft>
              <a:buClr>
                <a:srgbClr val="111111"/>
              </a:buClr>
              <a:buSzPts val="2800"/>
              <a:buNone/>
              <a:defRPr>
                <a:solidFill>
                  <a:srgbClr val="111111"/>
                </a:solidFill>
              </a:defRPr>
            </a:lvl3pPr>
            <a:lvl4pPr lvl="3" rtl="0">
              <a:spcBef>
                <a:spcPts val="0"/>
              </a:spcBef>
              <a:spcAft>
                <a:spcPts val="0"/>
              </a:spcAft>
              <a:buClr>
                <a:srgbClr val="111111"/>
              </a:buClr>
              <a:buSzPts val="2800"/>
              <a:buNone/>
              <a:defRPr>
                <a:solidFill>
                  <a:srgbClr val="111111"/>
                </a:solidFill>
              </a:defRPr>
            </a:lvl4pPr>
            <a:lvl5pPr lvl="4" rtl="0">
              <a:spcBef>
                <a:spcPts val="0"/>
              </a:spcBef>
              <a:spcAft>
                <a:spcPts val="0"/>
              </a:spcAft>
              <a:buClr>
                <a:srgbClr val="111111"/>
              </a:buClr>
              <a:buSzPts val="2800"/>
              <a:buNone/>
              <a:defRPr>
                <a:solidFill>
                  <a:srgbClr val="111111"/>
                </a:solidFill>
              </a:defRPr>
            </a:lvl5pPr>
            <a:lvl6pPr lvl="5" rtl="0">
              <a:spcBef>
                <a:spcPts val="0"/>
              </a:spcBef>
              <a:spcAft>
                <a:spcPts val="0"/>
              </a:spcAft>
              <a:buClr>
                <a:srgbClr val="111111"/>
              </a:buClr>
              <a:buSzPts val="2800"/>
              <a:buNone/>
              <a:defRPr>
                <a:solidFill>
                  <a:srgbClr val="111111"/>
                </a:solidFill>
              </a:defRPr>
            </a:lvl6pPr>
            <a:lvl7pPr lvl="6" rtl="0">
              <a:spcBef>
                <a:spcPts val="0"/>
              </a:spcBef>
              <a:spcAft>
                <a:spcPts val="0"/>
              </a:spcAft>
              <a:buClr>
                <a:srgbClr val="111111"/>
              </a:buClr>
              <a:buSzPts val="2800"/>
              <a:buNone/>
              <a:defRPr>
                <a:solidFill>
                  <a:srgbClr val="111111"/>
                </a:solidFill>
              </a:defRPr>
            </a:lvl7pPr>
            <a:lvl8pPr lvl="7" rtl="0">
              <a:spcBef>
                <a:spcPts val="0"/>
              </a:spcBef>
              <a:spcAft>
                <a:spcPts val="0"/>
              </a:spcAft>
              <a:buClr>
                <a:srgbClr val="111111"/>
              </a:buClr>
              <a:buSzPts val="2800"/>
              <a:buNone/>
              <a:defRPr>
                <a:solidFill>
                  <a:srgbClr val="111111"/>
                </a:solidFill>
              </a:defRPr>
            </a:lvl8pPr>
            <a:lvl9pPr lvl="8" rtl="0">
              <a:spcBef>
                <a:spcPts val="0"/>
              </a:spcBef>
              <a:spcAft>
                <a:spcPts val="0"/>
              </a:spcAft>
              <a:buClr>
                <a:srgbClr val="111111"/>
              </a:buClr>
              <a:buSzPts val="2800"/>
              <a:buNone/>
              <a:defRPr>
                <a:solidFill>
                  <a:srgbClr val="111111"/>
                </a:solidFill>
              </a:defRPr>
            </a:lvl9pPr>
          </a:lstStyle>
          <a:p>
            <a:endParaRPr/>
          </a:p>
        </p:txBody>
      </p:sp>
      <p:sp>
        <p:nvSpPr>
          <p:cNvPr id="84" name="Google Shape;84;p20"/>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Font typeface="Open Sans"/>
              <a:buChar char="●"/>
              <a:defRPr sz="1867">
                <a:latin typeface="Open Sans"/>
                <a:ea typeface="Open Sans"/>
                <a:cs typeface="Open Sans"/>
                <a:sym typeface="Open Sans"/>
              </a:defRPr>
            </a:lvl1pPr>
            <a:lvl2pPr marL="1219170" lvl="1" indent="-406390" rtl="0">
              <a:spcBef>
                <a:spcPts val="2133"/>
              </a:spcBef>
              <a:spcAft>
                <a:spcPts val="0"/>
              </a:spcAft>
              <a:buSzPts val="1200"/>
              <a:buFont typeface="Open Sans"/>
              <a:buChar char="○"/>
              <a:defRPr sz="1600">
                <a:latin typeface="Open Sans"/>
                <a:ea typeface="Open Sans"/>
                <a:cs typeface="Open Sans"/>
                <a:sym typeface="Open Sans"/>
              </a:defRPr>
            </a:lvl2pPr>
            <a:lvl3pPr marL="1828754" lvl="2" indent="-406390" rtl="0">
              <a:spcBef>
                <a:spcPts val="2133"/>
              </a:spcBef>
              <a:spcAft>
                <a:spcPts val="0"/>
              </a:spcAft>
              <a:buSzPts val="1200"/>
              <a:buFont typeface="Open Sans"/>
              <a:buChar char="■"/>
              <a:defRPr sz="1600">
                <a:latin typeface="Open Sans"/>
                <a:ea typeface="Open Sans"/>
                <a:cs typeface="Open Sans"/>
                <a:sym typeface="Open Sans"/>
              </a:defRPr>
            </a:lvl3pPr>
            <a:lvl4pPr marL="2438339" lvl="3" indent="-406390" rtl="0">
              <a:spcBef>
                <a:spcPts val="2133"/>
              </a:spcBef>
              <a:spcAft>
                <a:spcPts val="0"/>
              </a:spcAft>
              <a:buSzPts val="1200"/>
              <a:buFont typeface="Open Sans"/>
              <a:buChar char="●"/>
              <a:defRPr sz="1600">
                <a:latin typeface="Open Sans"/>
                <a:ea typeface="Open Sans"/>
                <a:cs typeface="Open Sans"/>
                <a:sym typeface="Open Sans"/>
              </a:defRPr>
            </a:lvl4pPr>
            <a:lvl5pPr marL="3047924" lvl="4" indent="-406390" rtl="0">
              <a:spcBef>
                <a:spcPts val="2133"/>
              </a:spcBef>
              <a:spcAft>
                <a:spcPts val="0"/>
              </a:spcAft>
              <a:buSzPts val="1200"/>
              <a:buFont typeface="Open Sans"/>
              <a:buChar char="○"/>
              <a:defRPr sz="1600">
                <a:latin typeface="Open Sans"/>
                <a:ea typeface="Open Sans"/>
                <a:cs typeface="Open Sans"/>
                <a:sym typeface="Open Sans"/>
              </a:defRPr>
            </a:lvl5pPr>
            <a:lvl6pPr marL="3657509" lvl="5" indent="-406390" rtl="0">
              <a:spcBef>
                <a:spcPts val="2133"/>
              </a:spcBef>
              <a:spcAft>
                <a:spcPts val="0"/>
              </a:spcAft>
              <a:buSzPts val="1200"/>
              <a:buFont typeface="Open Sans"/>
              <a:buChar char="■"/>
              <a:defRPr sz="1600">
                <a:latin typeface="Open Sans"/>
                <a:ea typeface="Open Sans"/>
                <a:cs typeface="Open Sans"/>
                <a:sym typeface="Open Sans"/>
              </a:defRPr>
            </a:lvl6pPr>
            <a:lvl7pPr marL="4267093" lvl="6" indent="-406390" rtl="0">
              <a:spcBef>
                <a:spcPts val="2133"/>
              </a:spcBef>
              <a:spcAft>
                <a:spcPts val="0"/>
              </a:spcAft>
              <a:buSzPts val="1200"/>
              <a:buFont typeface="Open Sans"/>
              <a:buChar char="●"/>
              <a:defRPr sz="1600">
                <a:latin typeface="Open Sans"/>
                <a:ea typeface="Open Sans"/>
                <a:cs typeface="Open Sans"/>
                <a:sym typeface="Open Sans"/>
              </a:defRPr>
            </a:lvl7pPr>
            <a:lvl8pPr marL="4876678" lvl="7" indent="-406390" rtl="0">
              <a:spcBef>
                <a:spcPts val="2133"/>
              </a:spcBef>
              <a:spcAft>
                <a:spcPts val="0"/>
              </a:spcAft>
              <a:buSzPts val="1200"/>
              <a:buFont typeface="Open Sans"/>
              <a:buChar char="○"/>
              <a:defRPr sz="1600">
                <a:latin typeface="Open Sans"/>
                <a:ea typeface="Open Sans"/>
                <a:cs typeface="Open Sans"/>
                <a:sym typeface="Open Sans"/>
              </a:defRPr>
            </a:lvl8pPr>
            <a:lvl9pPr marL="5486263" lvl="8" indent="-406390" rtl="0">
              <a:spcBef>
                <a:spcPts val="2133"/>
              </a:spcBef>
              <a:spcAft>
                <a:spcPts val="2133"/>
              </a:spcAft>
              <a:buSzPts val="1200"/>
              <a:buFont typeface="Open Sans"/>
              <a:buChar char="■"/>
              <a:defRPr sz="1600">
                <a:latin typeface="Open Sans"/>
                <a:ea typeface="Open Sans"/>
                <a:cs typeface="Open Sans"/>
                <a:sym typeface="Open Sans"/>
              </a:defRPr>
            </a:lvl9pPr>
          </a:lstStyle>
          <a:p>
            <a:endParaRPr/>
          </a:p>
        </p:txBody>
      </p:sp>
      <p:sp>
        <p:nvSpPr>
          <p:cNvPr id="85" name="Google Shape;85;p20"/>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Font typeface="Open Sans"/>
              <a:buChar char="●"/>
              <a:defRPr sz="1867">
                <a:latin typeface="Open Sans"/>
                <a:ea typeface="Open Sans"/>
                <a:cs typeface="Open Sans"/>
                <a:sym typeface="Open Sans"/>
              </a:defRPr>
            </a:lvl1pPr>
            <a:lvl2pPr marL="1219170" lvl="1" indent="-406390" rtl="0">
              <a:spcBef>
                <a:spcPts val="2133"/>
              </a:spcBef>
              <a:spcAft>
                <a:spcPts val="0"/>
              </a:spcAft>
              <a:buSzPts val="1200"/>
              <a:buFont typeface="Open Sans"/>
              <a:buChar char="○"/>
              <a:defRPr sz="1600">
                <a:latin typeface="Open Sans"/>
                <a:ea typeface="Open Sans"/>
                <a:cs typeface="Open Sans"/>
                <a:sym typeface="Open Sans"/>
              </a:defRPr>
            </a:lvl2pPr>
            <a:lvl3pPr marL="1828754" lvl="2" indent="-406390" rtl="0">
              <a:spcBef>
                <a:spcPts val="2133"/>
              </a:spcBef>
              <a:spcAft>
                <a:spcPts val="0"/>
              </a:spcAft>
              <a:buSzPts val="1200"/>
              <a:buFont typeface="Open Sans"/>
              <a:buChar char="■"/>
              <a:defRPr sz="1600">
                <a:latin typeface="Open Sans"/>
                <a:ea typeface="Open Sans"/>
                <a:cs typeface="Open Sans"/>
                <a:sym typeface="Open Sans"/>
              </a:defRPr>
            </a:lvl3pPr>
            <a:lvl4pPr marL="2438339" lvl="3" indent="-406390" rtl="0">
              <a:spcBef>
                <a:spcPts val="2133"/>
              </a:spcBef>
              <a:spcAft>
                <a:spcPts val="0"/>
              </a:spcAft>
              <a:buSzPts val="1200"/>
              <a:buFont typeface="Open Sans"/>
              <a:buChar char="●"/>
              <a:defRPr sz="1600">
                <a:latin typeface="Open Sans"/>
                <a:ea typeface="Open Sans"/>
                <a:cs typeface="Open Sans"/>
                <a:sym typeface="Open Sans"/>
              </a:defRPr>
            </a:lvl4pPr>
            <a:lvl5pPr marL="3047924" lvl="4" indent="-406390" rtl="0">
              <a:spcBef>
                <a:spcPts val="2133"/>
              </a:spcBef>
              <a:spcAft>
                <a:spcPts val="0"/>
              </a:spcAft>
              <a:buSzPts val="1200"/>
              <a:buFont typeface="Open Sans"/>
              <a:buChar char="○"/>
              <a:defRPr sz="1600">
                <a:latin typeface="Open Sans"/>
                <a:ea typeface="Open Sans"/>
                <a:cs typeface="Open Sans"/>
                <a:sym typeface="Open Sans"/>
              </a:defRPr>
            </a:lvl5pPr>
            <a:lvl6pPr marL="3657509" lvl="5" indent="-406390" rtl="0">
              <a:spcBef>
                <a:spcPts val="2133"/>
              </a:spcBef>
              <a:spcAft>
                <a:spcPts val="0"/>
              </a:spcAft>
              <a:buSzPts val="1200"/>
              <a:buFont typeface="Open Sans"/>
              <a:buChar char="■"/>
              <a:defRPr sz="1600">
                <a:latin typeface="Open Sans"/>
                <a:ea typeface="Open Sans"/>
                <a:cs typeface="Open Sans"/>
                <a:sym typeface="Open Sans"/>
              </a:defRPr>
            </a:lvl6pPr>
            <a:lvl7pPr marL="4267093" lvl="6" indent="-406390" rtl="0">
              <a:spcBef>
                <a:spcPts val="2133"/>
              </a:spcBef>
              <a:spcAft>
                <a:spcPts val="0"/>
              </a:spcAft>
              <a:buSzPts val="1200"/>
              <a:buFont typeface="Open Sans"/>
              <a:buChar char="●"/>
              <a:defRPr sz="1600">
                <a:latin typeface="Open Sans"/>
                <a:ea typeface="Open Sans"/>
                <a:cs typeface="Open Sans"/>
                <a:sym typeface="Open Sans"/>
              </a:defRPr>
            </a:lvl7pPr>
            <a:lvl8pPr marL="4876678" lvl="7" indent="-406390" rtl="0">
              <a:spcBef>
                <a:spcPts val="2133"/>
              </a:spcBef>
              <a:spcAft>
                <a:spcPts val="0"/>
              </a:spcAft>
              <a:buSzPts val="1200"/>
              <a:buFont typeface="Open Sans"/>
              <a:buChar char="○"/>
              <a:defRPr sz="1600">
                <a:latin typeface="Open Sans"/>
                <a:ea typeface="Open Sans"/>
                <a:cs typeface="Open Sans"/>
                <a:sym typeface="Open Sans"/>
              </a:defRPr>
            </a:lvl8pPr>
            <a:lvl9pPr marL="5486263" lvl="8" indent="-406390" rtl="0">
              <a:spcBef>
                <a:spcPts val="2133"/>
              </a:spcBef>
              <a:spcAft>
                <a:spcPts val="2133"/>
              </a:spcAft>
              <a:buSzPts val="1200"/>
              <a:buFont typeface="Open Sans"/>
              <a:buChar char="■"/>
              <a:defRPr sz="1600">
                <a:latin typeface="Open Sans"/>
                <a:ea typeface="Open Sans"/>
                <a:cs typeface="Open Sans"/>
                <a:sym typeface="Open Sans"/>
              </a:defRPr>
            </a:lvl9pPr>
          </a:lstStyle>
          <a:p>
            <a:endParaRPr/>
          </a:p>
        </p:txBody>
      </p:sp>
      <p:sp>
        <p:nvSpPr>
          <p:cNvPr id="86" name="Google Shape;86;p2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6202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5C1C83-5FFE-6E4D-8684-A876190A7411}" type="datetimeFigureOut">
              <a:rPr lang="en-US" smtClean="0"/>
              <a:t>5/15/20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4ADB98-AFBC-C34B-9AD1-1EFAC4E1686E}" type="slidenum">
              <a:rPr lang="en-US" smtClean="0"/>
              <a:t>‹#›</a:t>
            </a:fld>
            <a:endParaRPr lang="en-US"/>
          </a:p>
        </p:txBody>
      </p:sp>
    </p:spTree>
    <p:extLst>
      <p:ext uri="{BB962C8B-B14F-4D97-AF65-F5344CB8AC3E}">
        <p14:creationId xmlns:p14="http://schemas.microsoft.com/office/powerpoint/2010/main" val="713538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2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5398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90"/>
        <p:cNvGrpSpPr/>
        <p:nvPr/>
      </p:nvGrpSpPr>
      <p:grpSpPr>
        <a:xfrm>
          <a:off x="0" y="0"/>
          <a:ext cx="0" cy="0"/>
          <a:chOff x="0" y="0"/>
          <a:chExt cx="0" cy="0"/>
        </a:xfrm>
      </p:grpSpPr>
      <p:sp>
        <p:nvSpPr>
          <p:cNvPr id="91" name="Google Shape;91;p22"/>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11111"/>
              </a:buClr>
              <a:buSzPts val="2400"/>
              <a:buFont typeface="Open Sans"/>
              <a:buNone/>
              <a:defRPr sz="3200">
                <a:solidFill>
                  <a:srgbClr val="111111"/>
                </a:solidFill>
                <a:latin typeface="Open Sans"/>
                <a:ea typeface="Open Sans"/>
                <a:cs typeface="Open Sans"/>
                <a:sym typeface="Open Sans"/>
              </a:defRPr>
            </a:lvl1pPr>
            <a:lvl2pPr lvl="1" rtl="0">
              <a:spcBef>
                <a:spcPts val="0"/>
              </a:spcBef>
              <a:spcAft>
                <a:spcPts val="0"/>
              </a:spcAft>
              <a:buClr>
                <a:srgbClr val="111111"/>
              </a:buClr>
              <a:buSzPts val="2400"/>
              <a:buFont typeface="Open Sans"/>
              <a:buNone/>
              <a:defRPr sz="3200">
                <a:solidFill>
                  <a:srgbClr val="111111"/>
                </a:solidFill>
                <a:latin typeface="Open Sans"/>
                <a:ea typeface="Open Sans"/>
                <a:cs typeface="Open Sans"/>
                <a:sym typeface="Open Sans"/>
              </a:defRPr>
            </a:lvl2pPr>
            <a:lvl3pPr lvl="2" rtl="0">
              <a:spcBef>
                <a:spcPts val="0"/>
              </a:spcBef>
              <a:spcAft>
                <a:spcPts val="0"/>
              </a:spcAft>
              <a:buClr>
                <a:srgbClr val="111111"/>
              </a:buClr>
              <a:buSzPts val="2400"/>
              <a:buFont typeface="Open Sans"/>
              <a:buNone/>
              <a:defRPr sz="3200">
                <a:solidFill>
                  <a:srgbClr val="111111"/>
                </a:solidFill>
                <a:latin typeface="Open Sans"/>
                <a:ea typeface="Open Sans"/>
                <a:cs typeface="Open Sans"/>
                <a:sym typeface="Open Sans"/>
              </a:defRPr>
            </a:lvl3pPr>
            <a:lvl4pPr lvl="3" rtl="0">
              <a:spcBef>
                <a:spcPts val="0"/>
              </a:spcBef>
              <a:spcAft>
                <a:spcPts val="0"/>
              </a:spcAft>
              <a:buClr>
                <a:srgbClr val="111111"/>
              </a:buClr>
              <a:buSzPts val="2400"/>
              <a:buFont typeface="Open Sans"/>
              <a:buNone/>
              <a:defRPr sz="3200">
                <a:solidFill>
                  <a:srgbClr val="111111"/>
                </a:solidFill>
                <a:latin typeface="Open Sans"/>
                <a:ea typeface="Open Sans"/>
                <a:cs typeface="Open Sans"/>
                <a:sym typeface="Open Sans"/>
              </a:defRPr>
            </a:lvl4pPr>
            <a:lvl5pPr lvl="4" rtl="0">
              <a:spcBef>
                <a:spcPts val="0"/>
              </a:spcBef>
              <a:spcAft>
                <a:spcPts val="0"/>
              </a:spcAft>
              <a:buClr>
                <a:srgbClr val="111111"/>
              </a:buClr>
              <a:buSzPts val="2400"/>
              <a:buFont typeface="Open Sans"/>
              <a:buNone/>
              <a:defRPr sz="3200">
                <a:solidFill>
                  <a:srgbClr val="111111"/>
                </a:solidFill>
                <a:latin typeface="Open Sans"/>
                <a:ea typeface="Open Sans"/>
                <a:cs typeface="Open Sans"/>
                <a:sym typeface="Open Sans"/>
              </a:defRPr>
            </a:lvl5pPr>
            <a:lvl6pPr lvl="5" rtl="0">
              <a:spcBef>
                <a:spcPts val="0"/>
              </a:spcBef>
              <a:spcAft>
                <a:spcPts val="0"/>
              </a:spcAft>
              <a:buClr>
                <a:srgbClr val="111111"/>
              </a:buClr>
              <a:buSzPts val="2400"/>
              <a:buFont typeface="Open Sans"/>
              <a:buNone/>
              <a:defRPr sz="3200">
                <a:solidFill>
                  <a:srgbClr val="111111"/>
                </a:solidFill>
                <a:latin typeface="Open Sans"/>
                <a:ea typeface="Open Sans"/>
                <a:cs typeface="Open Sans"/>
                <a:sym typeface="Open Sans"/>
              </a:defRPr>
            </a:lvl6pPr>
            <a:lvl7pPr lvl="6" rtl="0">
              <a:spcBef>
                <a:spcPts val="0"/>
              </a:spcBef>
              <a:spcAft>
                <a:spcPts val="0"/>
              </a:spcAft>
              <a:buClr>
                <a:srgbClr val="111111"/>
              </a:buClr>
              <a:buSzPts val="2400"/>
              <a:buFont typeface="Open Sans"/>
              <a:buNone/>
              <a:defRPr sz="3200">
                <a:solidFill>
                  <a:srgbClr val="111111"/>
                </a:solidFill>
                <a:latin typeface="Open Sans"/>
                <a:ea typeface="Open Sans"/>
                <a:cs typeface="Open Sans"/>
                <a:sym typeface="Open Sans"/>
              </a:defRPr>
            </a:lvl7pPr>
            <a:lvl8pPr lvl="7" rtl="0">
              <a:spcBef>
                <a:spcPts val="0"/>
              </a:spcBef>
              <a:spcAft>
                <a:spcPts val="0"/>
              </a:spcAft>
              <a:buClr>
                <a:srgbClr val="111111"/>
              </a:buClr>
              <a:buSzPts val="2400"/>
              <a:buFont typeface="Open Sans"/>
              <a:buNone/>
              <a:defRPr sz="3200">
                <a:solidFill>
                  <a:srgbClr val="111111"/>
                </a:solidFill>
                <a:latin typeface="Open Sans"/>
                <a:ea typeface="Open Sans"/>
                <a:cs typeface="Open Sans"/>
                <a:sym typeface="Open Sans"/>
              </a:defRPr>
            </a:lvl8pPr>
            <a:lvl9pPr lvl="8" rtl="0">
              <a:spcBef>
                <a:spcPts val="0"/>
              </a:spcBef>
              <a:spcAft>
                <a:spcPts val="0"/>
              </a:spcAft>
              <a:buClr>
                <a:srgbClr val="111111"/>
              </a:buClr>
              <a:buSzPts val="2400"/>
              <a:buFont typeface="Open Sans"/>
              <a:buNone/>
              <a:defRPr sz="3200">
                <a:solidFill>
                  <a:srgbClr val="111111"/>
                </a:solidFill>
                <a:latin typeface="Open Sans"/>
                <a:ea typeface="Open Sans"/>
                <a:cs typeface="Open Sans"/>
                <a:sym typeface="Open Sans"/>
              </a:defRPr>
            </a:lvl9pPr>
          </a:lstStyle>
          <a:p>
            <a:endParaRPr/>
          </a:p>
        </p:txBody>
      </p:sp>
      <p:sp>
        <p:nvSpPr>
          <p:cNvPr id="92" name="Google Shape;92;p22"/>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Font typeface="Open Sans"/>
              <a:buChar char="●"/>
              <a:defRPr sz="1867">
                <a:latin typeface="Open Sans"/>
                <a:ea typeface="Open Sans"/>
                <a:cs typeface="Open Sans"/>
                <a:sym typeface="Open Sans"/>
              </a:defRPr>
            </a:lvl1pPr>
            <a:lvl2pPr marL="1219170" lvl="1" indent="-423323" rtl="0">
              <a:spcBef>
                <a:spcPts val="2133"/>
              </a:spcBef>
              <a:spcAft>
                <a:spcPts val="0"/>
              </a:spcAft>
              <a:buSzPts val="1400"/>
              <a:buFont typeface="Open Sans"/>
              <a:buChar char="○"/>
              <a:defRPr>
                <a:latin typeface="Open Sans"/>
                <a:ea typeface="Open Sans"/>
                <a:cs typeface="Open Sans"/>
                <a:sym typeface="Open Sans"/>
              </a:defRPr>
            </a:lvl2pPr>
            <a:lvl3pPr marL="1828754" lvl="2" indent="-423323" rtl="0">
              <a:spcBef>
                <a:spcPts val="2133"/>
              </a:spcBef>
              <a:spcAft>
                <a:spcPts val="0"/>
              </a:spcAft>
              <a:buSzPts val="1400"/>
              <a:buFont typeface="Open Sans"/>
              <a:buChar char="■"/>
              <a:defRPr>
                <a:latin typeface="Open Sans"/>
                <a:ea typeface="Open Sans"/>
                <a:cs typeface="Open Sans"/>
                <a:sym typeface="Open Sans"/>
              </a:defRPr>
            </a:lvl3pPr>
            <a:lvl4pPr marL="2438339" lvl="3" indent="-423323" rtl="0">
              <a:spcBef>
                <a:spcPts val="2133"/>
              </a:spcBef>
              <a:spcAft>
                <a:spcPts val="0"/>
              </a:spcAft>
              <a:buSzPts val="1400"/>
              <a:buFont typeface="Open Sans"/>
              <a:buChar char="●"/>
              <a:defRPr>
                <a:latin typeface="Open Sans"/>
                <a:ea typeface="Open Sans"/>
                <a:cs typeface="Open Sans"/>
                <a:sym typeface="Open Sans"/>
              </a:defRPr>
            </a:lvl4pPr>
            <a:lvl5pPr marL="3047924" lvl="4" indent="-423323" rtl="0">
              <a:spcBef>
                <a:spcPts val="2133"/>
              </a:spcBef>
              <a:spcAft>
                <a:spcPts val="0"/>
              </a:spcAft>
              <a:buSzPts val="1400"/>
              <a:buFont typeface="Open Sans"/>
              <a:buChar char="○"/>
              <a:defRPr>
                <a:latin typeface="Open Sans"/>
                <a:ea typeface="Open Sans"/>
                <a:cs typeface="Open Sans"/>
                <a:sym typeface="Open Sans"/>
              </a:defRPr>
            </a:lvl5pPr>
            <a:lvl6pPr marL="3657509" lvl="5" indent="-423323" rtl="0">
              <a:spcBef>
                <a:spcPts val="2133"/>
              </a:spcBef>
              <a:spcAft>
                <a:spcPts val="0"/>
              </a:spcAft>
              <a:buSzPts val="1400"/>
              <a:buFont typeface="Open Sans"/>
              <a:buChar char="■"/>
              <a:defRPr>
                <a:latin typeface="Open Sans"/>
                <a:ea typeface="Open Sans"/>
                <a:cs typeface="Open Sans"/>
                <a:sym typeface="Open Sans"/>
              </a:defRPr>
            </a:lvl6pPr>
            <a:lvl7pPr marL="4267093" lvl="6" indent="-423323" rtl="0">
              <a:spcBef>
                <a:spcPts val="2133"/>
              </a:spcBef>
              <a:spcAft>
                <a:spcPts val="0"/>
              </a:spcAft>
              <a:buSzPts val="1400"/>
              <a:buFont typeface="Open Sans"/>
              <a:buChar char="●"/>
              <a:defRPr>
                <a:latin typeface="Open Sans"/>
                <a:ea typeface="Open Sans"/>
                <a:cs typeface="Open Sans"/>
                <a:sym typeface="Open Sans"/>
              </a:defRPr>
            </a:lvl7pPr>
            <a:lvl8pPr marL="4876678" lvl="7" indent="-423323" rtl="0">
              <a:spcBef>
                <a:spcPts val="2133"/>
              </a:spcBef>
              <a:spcAft>
                <a:spcPts val="0"/>
              </a:spcAft>
              <a:buSzPts val="1400"/>
              <a:buFont typeface="Open Sans"/>
              <a:buChar char="○"/>
              <a:defRPr>
                <a:latin typeface="Open Sans"/>
                <a:ea typeface="Open Sans"/>
                <a:cs typeface="Open Sans"/>
                <a:sym typeface="Open Sans"/>
              </a:defRPr>
            </a:lvl8pPr>
            <a:lvl9pPr marL="5486263" lvl="8" indent="-423323" rtl="0">
              <a:spcBef>
                <a:spcPts val="2133"/>
              </a:spcBef>
              <a:spcAft>
                <a:spcPts val="2133"/>
              </a:spcAft>
              <a:buSzPts val="1400"/>
              <a:buFont typeface="Open Sans"/>
              <a:buChar char="■"/>
              <a:defRPr>
                <a:latin typeface="Open Sans"/>
                <a:ea typeface="Open Sans"/>
                <a:cs typeface="Open Sans"/>
                <a:sym typeface="Open Sans"/>
              </a:defRPr>
            </a:lvl9pPr>
          </a:lstStyle>
          <a:p>
            <a:endParaRPr/>
          </a:p>
        </p:txBody>
      </p:sp>
      <p:sp>
        <p:nvSpPr>
          <p:cNvPr id="93" name="Google Shape;93;p2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7977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4"/>
        <p:cNvGrpSpPr/>
        <p:nvPr/>
      </p:nvGrpSpPr>
      <p:grpSpPr>
        <a:xfrm>
          <a:off x="0" y="0"/>
          <a:ext cx="0" cy="0"/>
          <a:chOff x="0" y="0"/>
          <a:chExt cx="0" cy="0"/>
        </a:xfrm>
      </p:grpSpPr>
      <p:sp>
        <p:nvSpPr>
          <p:cNvPr id="95" name="Google Shape;95;p23"/>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11111"/>
              </a:buClr>
              <a:buSzPts val="4800"/>
              <a:buFont typeface="Open Sans"/>
              <a:buNone/>
              <a:defRPr sz="6400">
                <a:solidFill>
                  <a:srgbClr val="111111"/>
                </a:solidFill>
                <a:latin typeface="Open Sans"/>
                <a:ea typeface="Open Sans"/>
                <a:cs typeface="Open Sans"/>
                <a:sym typeface="Open Sans"/>
              </a:defRPr>
            </a:lvl1pPr>
            <a:lvl2pPr lvl="1" rtl="0">
              <a:spcBef>
                <a:spcPts val="0"/>
              </a:spcBef>
              <a:spcAft>
                <a:spcPts val="0"/>
              </a:spcAft>
              <a:buClr>
                <a:srgbClr val="111111"/>
              </a:buClr>
              <a:buSzPts val="4800"/>
              <a:buNone/>
              <a:defRPr sz="6400">
                <a:solidFill>
                  <a:srgbClr val="111111"/>
                </a:solidFill>
              </a:defRPr>
            </a:lvl2pPr>
            <a:lvl3pPr lvl="2" rtl="0">
              <a:spcBef>
                <a:spcPts val="0"/>
              </a:spcBef>
              <a:spcAft>
                <a:spcPts val="0"/>
              </a:spcAft>
              <a:buClr>
                <a:srgbClr val="111111"/>
              </a:buClr>
              <a:buSzPts val="4800"/>
              <a:buNone/>
              <a:defRPr sz="6400">
                <a:solidFill>
                  <a:srgbClr val="111111"/>
                </a:solidFill>
              </a:defRPr>
            </a:lvl3pPr>
            <a:lvl4pPr lvl="3" rtl="0">
              <a:spcBef>
                <a:spcPts val="0"/>
              </a:spcBef>
              <a:spcAft>
                <a:spcPts val="0"/>
              </a:spcAft>
              <a:buClr>
                <a:srgbClr val="111111"/>
              </a:buClr>
              <a:buSzPts val="4800"/>
              <a:buNone/>
              <a:defRPr sz="6400">
                <a:solidFill>
                  <a:srgbClr val="111111"/>
                </a:solidFill>
              </a:defRPr>
            </a:lvl4pPr>
            <a:lvl5pPr lvl="4" rtl="0">
              <a:spcBef>
                <a:spcPts val="0"/>
              </a:spcBef>
              <a:spcAft>
                <a:spcPts val="0"/>
              </a:spcAft>
              <a:buClr>
                <a:srgbClr val="111111"/>
              </a:buClr>
              <a:buSzPts val="4800"/>
              <a:buNone/>
              <a:defRPr sz="6400">
                <a:solidFill>
                  <a:srgbClr val="111111"/>
                </a:solidFill>
              </a:defRPr>
            </a:lvl5pPr>
            <a:lvl6pPr lvl="5" rtl="0">
              <a:spcBef>
                <a:spcPts val="0"/>
              </a:spcBef>
              <a:spcAft>
                <a:spcPts val="0"/>
              </a:spcAft>
              <a:buClr>
                <a:srgbClr val="111111"/>
              </a:buClr>
              <a:buSzPts val="4800"/>
              <a:buNone/>
              <a:defRPr sz="6400">
                <a:solidFill>
                  <a:srgbClr val="111111"/>
                </a:solidFill>
              </a:defRPr>
            </a:lvl6pPr>
            <a:lvl7pPr lvl="6" rtl="0">
              <a:spcBef>
                <a:spcPts val="0"/>
              </a:spcBef>
              <a:spcAft>
                <a:spcPts val="0"/>
              </a:spcAft>
              <a:buClr>
                <a:srgbClr val="111111"/>
              </a:buClr>
              <a:buSzPts val="4800"/>
              <a:buNone/>
              <a:defRPr sz="6400">
                <a:solidFill>
                  <a:srgbClr val="111111"/>
                </a:solidFill>
              </a:defRPr>
            </a:lvl7pPr>
            <a:lvl8pPr lvl="7" rtl="0">
              <a:spcBef>
                <a:spcPts val="0"/>
              </a:spcBef>
              <a:spcAft>
                <a:spcPts val="0"/>
              </a:spcAft>
              <a:buClr>
                <a:srgbClr val="111111"/>
              </a:buClr>
              <a:buSzPts val="4800"/>
              <a:buNone/>
              <a:defRPr sz="6400">
                <a:solidFill>
                  <a:srgbClr val="111111"/>
                </a:solidFill>
              </a:defRPr>
            </a:lvl8pPr>
            <a:lvl9pPr lvl="8" rtl="0">
              <a:spcBef>
                <a:spcPts val="0"/>
              </a:spcBef>
              <a:spcAft>
                <a:spcPts val="0"/>
              </a:spcAft>
              <a:buClr>
                <a:srgbClr val="111111"/>
              </a:buClr>
              <a:buSzPts val="4800"/>
              <a:buNone/>
              <a:defRPr sz="6400">
                <a:solidFill>
                  <a:srgbClr val="111111"/>
                </a:solidFill>
              </a:defRPr>
            </a:lvl9pPr>
          </a:lstStyle>
          <a:p>
            <a:endParaRPr/>
          </a:p>
        </p:txBody>
      </p:sp>
      <p:sp>
        <p:nvSpPr>
          <p:cNvPr id="96" name="Google Shape;96;p2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851317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7"/>
        <p:cNvGrpSpPr/>
        <p:nvPr/>
      </p:nvGrpSpPr>
      <p:grpSpPr>
        <a:xfrm>
          <a:off x="0" y="0"/>
          <a:ext cx="0" cy="0"/>
          <a:chOff x="0" y="0"/>
          <a:chExt cx="0" cy="0"/>
        </a:xfrm>
      </p:grpSpPr>
      <p:sp>
        <p:nvSpPr>
          <p:cNvPr id="98" name="Google Shape;98;p24"/>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latin typeface="Open Sans"/>
              <a:ea typeface="Open Sans"/>
              <a:cs typeface="Open Sans"/>
              <a:sym typeface="Open Sans"/>
            </a:endParaRPr>
          </a:p>
        </p:txBody>
      </p:sp>
      <p:sp>
        <p:nvSpPr>
          <p:cNvPr id="99" name="Google Shape;99;p24"/>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111111"/>
              </a:buClr>
              <a:buSzPts val="4200"/>
              <a:buFont typeface="Open Sans"/>
              <a:buNone/>
              <a:defRPr sz="5600">
                <a:solidFill>
                  <a:srgbClr val="111111"/>
                </a:solidFill>
                <a:latin typeface="Open Sans"/>
                <a:ea typeface="Open Sans"/>
                <a:cs typeface="Open Sans"/>
                <a:sym typeface="Open Sans"/>
              </a:defRPr>
            </a:lvl1pPr>
            <a:lvl2pPr lvl="1" algn="ctr" rtl="0">
              <a:spcBef>
                <a:spcPts val="0"/>
              </a:spcBef>
              <a:spcAft>
                <a:spcPts val="0"/>
              </a:spcAft>
              <a:buClr>
                <a:srgbClr val="111111"/>
              </a:buClr>
              <a:buSzPts val="4200"/>
              <a:buFont typeface="Open Sans"/>
              <a:buNone/>
              <a:defRPr sz="5600">
                <a:solidFill>
                  <a:srgbClr val="111111"/>
                </a:solidFill>
                <a:latin typeface="Open Sans"/>
                <a:ea typeface="Open Sans"/>
                <a:cs typeface="Open Sans"/>
                <a:sym typeface="Open Sans"/>
              </a:defRPr>
            </a:lvl2pPr>
            <a:lvl3pPr lvl="2" algn="ctr" rtl="0">
              <a:spcBef>
                <a:spcPts val="0"/>
              </a:spcBef>
              <a:spcAft>
                <a:spcPts val="0"/>
              </a:spcAft>
              <a:buClr>
                <a:srgbClr val="111111"/>
              </a:buClr>
              <a:buSzPts val="4200"/>
              <a:buFont typeface="Open Sans"/>
              <a:buNone/>
              <a:defRPr sz="5600">
                <a:solidFill>
                  <a:srgbClr val="111111"/>
                </a:solidFill>
                <a:latin typeface="Open Sans"/>
                <a:ea typeface="Open Sans"/>
                <a:cs typeface="Open Sans"/>
                <a:sym typeface="Open Sans"/>
              </a:defRPr>
            </a:lvl3pPr>
            <a:lvl4pPr lvl="3" algn="ctr" rtl="0">
              <a:spcBef>
                <a:spcPts val="0"/>
              </a:spcBef>
              <a:spcAft>
                <a:spcPts val="0"/>
              </a:spcAft>
              <a:buClr>
                <a:srgbClr val="111111"/>
              </a:buClr>
              <a:buSzPts val="4200"/>
              <a:buFont typeface="Open Sans"/>
              <a:buNone/>
              <a:defRPr sz="5600">
                <a:solidFill>
                  <a:srgbClr val="111111"/>
                </a:solidFill>
                <a:latin typeface="Open Sans"/>
                <a:ea typeface="Open Sans"/>
                <a:cs typeface="Open Sans"/>
                <a:sym typeface="Open Sans"/>
              </a:defRPr>
            </a:lvl4pPr>
            <a:lvl5pPr lvl="4" algn="ctr" rtl="0">
              <a:spcBef>
                <a:spcPts val="0"/>
              </a:spcBef>
              <a:spcAft>
                <a:spcPts val="0"/>
              </a:spcAft>
              <a:buClr>
                <a:srgbClr val="111111"/>
              </a:buClr>
              <a:buSzPts val="4200"/>
              <a:buFont typeface="Open Sans"/>
              <a:buNone/>
              <a:defRPr sz="5600">
                <a:solidFill>
                  <a:srgbClr val="111111"/>
                </a:solidFill>
                <a:latin typeface="Open Sans"/>
                <a:ea typeface="Open Sans"/>
                <a:cs typeface="Open Sans"/>
                <a:sym typeface="Open Sans"/>
              </a:defRPr>
            </a:lvl5pPr>
            <a:lvl6pPr lvl="5" algn="ctr" rtl="0">
              <a:spcBef>
                <a:spcPts val="0"/>
              </a:spcBef>
              <a:spcAft>
                <a:spcPts val="0"/>
              </a:spcAft>
              <a:buClr>
                <a:srgbClr val="111111"/>
              </a:buClr>
              <a:buSzPts val="4200"/>
              <a:buFont typeface="Open Sans"/>
              <a:buNone/>
              <a:defRPr sz="5600">
                <a:solidFill>
                  <a:srgbClr val="111111"/>
                </a:solidFill>
                <a:latin typeface="Open Sans"/>
                <a:ea typeface="Open Sans"/>
                <a:cs typeface="Open Sans"/>
                <a:sym typeface="Open Sans"/>
              </a:defRPr>
            </a:lvl6pPr>
            <a:lvl7pPr lvl="6" algn="ctr" rtl="0">
              <a:spcBef>
                <a:spcPts val="0"/>
              </a:spcBef>
              <a:spcAft>
                <a:spcPts val="0"/>
              </a:spcAft>
              <a:buClr>
                <a:srgbClr val="111111"/>
              </a:buClr>
              <a:buSzPts val="4200"/>
              <a:buFont typeface="Open Sans"/>
              <a:buNone/>
              <a:defRPr sz="5600">
                <a:solidFill>
                  <a:srgbClr val="111111"/>
                </a:solidFill>
                <a:latin typeface="Open Sans"/>
                <a:ea typeface="Open Sans"/>
                <a:cs typeface="Open Sans"/>
                <a:sym typeface="Open Sans"/>
              </a:defRPr>
            </a:lvl7pPr>
            <a:lvl8pPr lvl="7" algn="ctr" rtl="0">
              <a:spcBef>
                <a:spcPts val="0"/>
              </a:spcBef>
              <a:spcAft>
                <a:spcPts val="0"/>
              </a:spcAft>
              <a:buClr>
                <a:srgbClr val="111111"/>
              </a:buClr>
              <a:buSzPts val="4200"/>
              <a:buFont typeface="Open Sans"/>
              <a:buNone/>
              <a:defRPr sz="5600">
                <a:solidFill>
                  <a:srgbClr val="111111"/>
                </a:solidFill>
                <a:latin typeface="Open Sans"/>
                <a:ea typeface="Open Sans"/>
                <a:cs typeface="Open Sans"/>
                <a:sym typeface="Open Sans"/>
              </a:defRPr>
            </a:lvl8pPr>
            <a:lvl9pPr lvl="8" algn="ctr" rtl="0">
              <a:spcBef>
                <a:spcPts val="0"/>
              </a:spcBef>
              <a:spcAft>
                <a:spcPts val="0"/>
              </a:spcAft>
              <a:buClr>
                <a:srgbClr val="111111"/>
              </a:buClr>
              <a:buSzPts val="4200"/>
              <a:buFont typeface="Open Sans"/>
              <a:buNone/>
              <a:defRPr sz="5600">
                <a:solidFill>
                  <a:srgbClr val="111111"/>
                </a:solidFill>
                <a:latin typeface="Open Sans"/>
                <a:ea typeface="Open Sans"/>
                <a:cs typeface="Open Sans"/>
                <a:sym typeface="Open Sans"/>
              </a:defRPr>
            </a:lvl9pPr>
          </a:lstStyle>
          <a:p>
            <a:endParaRPr/>
          </a:p>
        </p:txBody>
      </p:sp>
      <p:sp>
        <p:nvSpPr>
          <p:cNvPr id="100" name="Google Shape;100;p24"/>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Font typeface="Open Sans"/>
              <a:buNone/>
              <a:defRPr sz="2800">
                <a:latin typeface="Open Sans"/>
                <a:ea typeface="Open Sans"/>
                <a:cs typeface="Open Sans"/>
                <a:sym typeface="Open Sans"/>
              </a:defRPr>
            </a:lvl1pPr>
            <a:lvl2pPr lvl="1" algn="ctr" rtl="0">
              <a:lnSpc>
                <a:spcPct val="100000"/>
              </a:lnSpc>
              <a:spcBef>
                <a:spcPts val="0"/>
              </a:spcBef>
              <a:spcAft>
                <a:spcPts val="0"/>
              </a:spcAft>
              <a:buClr>
                <a:srgbClr val="111111"/>
              </a:buClr>
              <a:buSzPts val="2100"/>
              <a:buFont typeface="Open Sans"/>
              <a:buNone/>
              <a:defRPr sz="2800">
                <a:solidFill>
                  <a:srgbClr val="111111"/>
                </a:solidFill>
                <a:latin typeface="Open Sans"/>
                <a:ea typeface="Open Sans"/>
                <a:cs typeface="Open Sans"/>
                <a:sym typeface="Open Sans"/>
              </a:defRPr>
            </a:lvl2pPr>
            <a:lvl3pPr lvl="2" algn="ctr" rtl="0">
              <a:lnSpc>
                <a:spcPct val="100000"/>
              </a:lnSpc>
              <a:spcBef>
                <a:spcPts val="0"/>
              </a:spcBef>
              <a:spcAft>
                <a:spcPts val="0"/>
              </a:spcAft>
              <a:buClr>
                <a:srgbClr val="111111"/>
              </a:buClr>
              <a:buSzPts val="2100"/>
              <a:buFont typeface="Open Sans"/>
              <a:buNone/>
              <a:defRPr sz="2800">
                <a:solidFill>
                  <a:srgbClr val="111111"/>
                </a:solidFill>
                <a:latin typeface="Open Sans"/>
                <a:ea typeface="Open Sans"/>
                <a:cs typeface="Open Sans"/>
                <a:sym typeface="Open Sans"/>
              </a:defRPr>
            </a:lvl3pPr>
            <a:lvl4pPr lvl="3" algn="ctr" rtl="0">
              <a:lnSpc>
                <a:spcPct val="100000"/>
              </a:lnSpc>
              <a:spcBef>
                <a:spcPts val="0"/>
              </a:spcBef>
              <a:spcAft>
                <a:spcPts val="0"/>
              </a:spcAft>
              <a:buClr>
                <a:srgbClr val="111111"/>
              </a:buClr>
              <a:buSzPts val="2100"/>
              <a:buFont typeface="Open Sans"/>
              <a:buNone/>
              <a:defRPr sz="2800">
                <a:solidFill>
                  <a:srgbClr val="111111"/>
                </a:solidFill>
                <a:latin typeface="Open Sans"/>
                <a:ea typeface="Open Sans"/>
                <a:cs typeface="Open Sans"/>
                <a:sym typeface="Open Sans"/>
              </a:defRPr>
            </a:lvl4pPr>
            <a:lvl5pPr lvl="4" algn="ctr" rtl="0">
              <a:lnSpc>
                <a:spcPct val="100000"/>
              </a:lnSpc>
              <a:spcBef>
                <a:spcPts val="0"/>
              </a:spcBef>
              <a:spcAft>
                <a:spcPts val="0"/>
              </a:spcAft>
              <a:buClr>
                <a:srgbClr val="111111"/>
              </a:buClr>
              <a:buSzPts val="2100"/>
              <a:buFont typeface="Open Sans"/>
              <a:buNone/>
              <a:defRPr sz="2800">
                <a:solidFill>
                  <a:srgbClr val="111111"/>
                </a:solidFill>
                <a:latin typeface="Open Sans"/>
                <a:ea typeface="Open Sans"/>
                <a:cs typeface="Open Sans"/>
                <a:sym typeface="Open Sans"/>
              </a:defRPr>
            </a:lvl5pPr>
            <a:lvl6pPr lvl="5" algn="ctr" rtl="0">
              <a:lnSpc>
                <a:spcPct val="100000"/>
              </a:lnSpc>
              <a:spcBef>
                <a:spcPts val="0"/>
              </a:spcBef>
              <a:spcAft>
                <a:spcPts val="0"/>
              </a:spcAft>
              <a:buClr>
                <a:srgbClr val="111111"/>
              </a:buClr>
              <a:buSzPts val="2100"/>
              <a:buFont typeface="Open Sans"/>
              <a:buNone/>
              <a:defRPr sz="2800">
                <a:solidFill>
                  <a:srgbClr val="111111"/>
                </a:solidFill>
                <a:latin typeface="Open Sans"/>
                <a:ea typeface="Open Sans"/>
                <a:cs typeface="Open Sans"/>
                <a:sym typeface="Open Sans"/>
              </a:defRPr>
            </a:lvl6pPr>
            <a:lvl7pPr lvl="6" algn="ctr" rtl="0">
              <a:lnSpc>
                <a:spcPct val="100000"/>
              </a:lnSpc>
              <a:spcBef>
                <a:spcPts val="0"/>
              </a:spcBef>
              <a:spcAft>
                <a:spcPts val="0"/>
              </a:spcAft>
              <a:buClr>
                <a:srgbClr val="111111"/>
              </a:buClr>
              <a:buSzPts val="2100"/>
              <a:buFont typeface="Open Sans"/>
              <a:buNone/>
              <a:defRPr sz="2800">
                <a:solidFill>
                  <a:srgbClr val="111111"/>
                </a:solidFill>
                <a:latin typeface="Open Sans"/>
                <a:ea typeface="Open Sans"/>
                <a:cs typeface="Open Sans"/>
                <a:sym typeface="Open Sans"/>
              </a:defRPr>
            </a:lvl7pPr>
            <a:lvl8pPr lvl="7" algn="ctr" rtl="0">
              <a:lnSpc>
                <a:spcPct val="100000"/>
              </a:lnSpc>
              <a:spcBef>
                <a:spcPts val="0"/>
              </a:spcBef>
              <a:spcAft>
                <a:spcPts val="0"/>
              </a:spcAft>
              <a:buClr>
                <a:srgbClr val="111111"/>
              </a:buClr>
              <a:buSzPts val="2100"/>
              <a:buFont typeface="Open Sans"/>
              <a:buNone/>
              <a:defRPr sz="2800">
                <a:solidFill>
                  <a:srgbClr val="111111"/>
                </a:solidFill>
                <a:latin typeface="Open Sans"/>
                <a:ea typeface="Open Sans"/>
                <a:cs typeface="Open Sans"/>
                <a:sym typeface="Open Sans"/>
              </a:defRPr>
            </a:lvl8pPr>
            <a:lvl9pPr lvl="8" algn="ctr" rtl="0">
              <a:lnSpc>
                <a:spcPct val="100000"/>
              </a:lnSpc>
              <a:spcBef>
                <a:spcPts val="0"/>
              </a:spcBef>
              <a:spcAft>
                <a:spcPts val="0"/>
              </a:spcAft>
              <a:buClr>
                <a:srgbClr val="111111"/>
              </a:buClr>
              <a:buSzPts val="2100"/>
              <a:buFont typeface="Open Sans"/>
              <a:buNone/>
              <a:defRPr sz="2800">
                <a:solidFill>
                  <a:srgbClr val="111111"/>
                </a:solidFill>
                <a:latin typeface="Open Sans"/>
                <a:ea typeface="Open Sans"/>
                <a:cs typeface="Open Sans"/>
                <a:sym typeface="Open Sans"/>
              </a:defRPr>
            </a:lvl9pPr>
          </a:lstStyle>
          <a:p>
            <a:endParaRPr/>
          </a:p>
        </p:txBody>
      </p:sp>
      <p:sp>
        <p:nvSpPr>
          <p:cNvPr id="101" name="Google Shape;101;p24"/>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rtl="0">
              <a:spcBef>
                <a:spcPts val="0"/>
              </a:spcBef>
              <a:spcAft>
                <a:spcPts val="0"/>
              </a:spcAft>
              <a:buSzPts val="1800"/>
              <a:buFont typeface="Open Sans"/>
              <a:buChar char="●"/>
              <a:defRPr>
                <a:latin typeface="Open Sans"/>
                <a:ea typeface="Open Sans"/>
                <a:cs typeface="Open Sans"/>
                <a:sym typeface="Open Sans"/>
              </a:defRPr>
            </a:lvl1pPr>
            <a:lvl2pPr marL="1219170" lvl="1" indent="-423323" rtl="0">
              <a:spcBef>
                <a:spcPts val="2133"/>
              </a:spcBef>
              <a:spcAft>
                <a:spcPts val="0"/>
              </a:spcAft>
              <a:buSzPts val="1400"/>
              <a:buFont typeface="Open Sans"/>
              <a:buChar char="○"/>
              <a:defRPr>
                <a:latin typeface="Open Sans"/>
                <a:ea typeface="Open Sans"/>
                <a:cs typeface="Open Sans"/>
                <a:sym typeface="Open Sans"/>
              </a:defRPr>
            </a:lvl2pPr>
            <a:lvl3pPr marL="1828754" lvl="2" indent="-423323" rtl="0">
              <a:spcBef>
                <a:spcPts val="2133"/>
              </a:spcBef>
              <a:spcAft>
                <a:spcPts val="0"/>
              </a:spcAft>
              <a:buSzPts val="1400"/>
              <a:buFont typeface="Open Sans"/>
              <a:buChar char="■"/>
              <a:defRPr>
                <a:latin typeface="Open Sans"/>
                <a:ea typeface="Open Sans"/>
                <a:cs typeface="Open Sans"/>
                <a:sym typeface="Open Sans"/>
              </a:defRPr>
            </a:lvl3pPr>
            <a:lvl4pPr marL="2438339" lvl="3" indent="-423323" rtl="0">
              <a:spcBef>
                <a:spcPts val="2133"/>
              </a:spcBef>
              <a:spcAft>
                <a:spcPts val="0"/>
              </a:spcAft>
              <a:buSzPts val="1400"/>
              <a:buFont typeface="Open Sans"/>
              <a:buChar char="●"/>
              <a:defRPr>
                <a:latin typeface="Open Sans"/>
                <a:ea typeface="Open Sans"/>
                <a:cs typeface="Open Sans"/>
                <a:sym typeface="Open Sans"/>
              </a:defRPr>
            </a:lvl4pPr>
            <a:lvl5pPr marL="3047924" lvl="4" indent="-423323" rtl="0">
              <a:spcBef>
                <a:spcPts val="2133"/>
              </a:spcBef>
              <a:spcAft>
                <a:spcPts val="0"/>
              </a:spcAft>
              <a:buSzPts val="1400"/>
              <a:buFont typeface="Open Sans"/>
              <a:buChar char="○"/>
              <a:defRPr>
                <a:latin typeface="Open Sans"/>
                <a:ea typeface="Open Sans"/>
                <a:cs typeface="Open Sans"/>
                <a:sym typeface="Open Sans"/>
              </a:defRPr>
            </a:lvl5pPr>
            <a:lvl6pPr marL="3657509" lvl="5" indent="-423323" rtl="0">
              <a:spcBef>
                <a:spcPts val="2133"/>
              </a:spcBef>
              <a:spcAft>
                <a:spcPts val="0"/>
              </a:spcAft>
              <a:buSzPts val="1400"/>
              <a:buFont typeface="Open Sans"/>
              <a:buChar char="■"/>
              <a:defRPr>
                <a:latin typeface="Open Sans"/>
                <a:ea typeface="Open Sans"/>
                <a:cs typeface="Open Sans"/>
                <a:sym typeface="Open Sans"/>
              </a:defRPr>
            </a:lvl6pPr>
            <a:lvl7pPr marL="4267093" lvl="6" indent="-423323" rtl="0">
              <a:spcBef>
                <a:spcPts val="2133"/>
              </a:spcBef>
              <a:spcAft>
                <a:spcPts val="0"/>
              </a:spcAft>
              <a:buSzPts val="1400"/>
              <a:buFont typeface="Open Sans"/>
              <a:buChar char="●"/>
              <a:defRPr>
                <a:latin typeface="Open Sans"/>
                <a:ea typeface="Open Sans"/>
                <a:cs typeface="Open Sans"/>
                <a:sym typeface="Open Sans"/>
              </a:defRPr>
            </a:lvl7pPr>
            <a:lvl8pPr marL="4876678" lvl="7" indent="-423323" rtl="0">
              <a:spcBef>
                <a:spcPts val="2133"/>
              </a:spcBef>
              <a:spcAft>
                <a:spcPts val="0"/>
              </a:spcAft>
              <a:buSzPts val="1400"/>
              <a:buFont typeface="Open Sans"/>
              <a:buChar char="○"/>
              <a:defRPr>
                <a:latin typeface="Open Sans"/>
                <a:ea typeface="Open Sans"/>
                <a:cs typeface="Open Sans"/>
                <a:sym typeface="Open Sans"/>
              </a:defRPr>
            </a:lvl8pPr>
            <a:lvl9pPr marL="5486263" lvl="8" indent="-423323" rtl="0">
              <a:spcBef>
                <a:spcPts val="2133"/>
              </a:spcBef>
              <a:spcAft>
                <a:spcPts val="2133"/>
              </a:spcAft>
              <a:buSzPts val="1400"/>
              <a:buFont typeface="Open Sans"/>
              <a:buChar char="■"/>
              <a:defRPr>
                <a:latin typeface="Open Sans"/>
                <a:ea typeface="Open Sans"/>
                <a:cs typeface="Open Sans"/>
                <a:sym typeface="Open Sans"/>
              </a:defRPr>
            </a:lvl9pPr>
          </a:lstStyle>
          <a:p>
            <a:endParaRPr/>
          </a:p>
        </p:txBody>
      </p:sp>
      <p:sp>
        <p:nvSpPr>
          <p:cNvPr id="102" name="Google Shape;102;p2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282813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3"/>
        <p:cNvGrpSpPr/>
        <p:nvPr/>
      </p:nvGrpSpPr>
      <p:grpSpPr>
        <a:xfrm>
          <a:off x="0" y="0"/>
          <a:ext cx="0" cy="0"/>
          <a:chOff x="0" y="0"/>
          <a:chExt cx="0" cy="0"/>
        </a:xfrm>
      </p:grpSpPr>
      <p:sp>
        <p:nvSpPr>
          <p:cNvPr id="104" name="Google Shape;104;p25"/>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rtl="0">
              <a:lnSpc>
                <a:spcPct val="100000"/>
              </a:lnSpc>
              <a:spcBef>
                <a:spcPts val="0"/>
              </a:spcBef>
              <a:spcAft>
                <a:spcPts val="0"/>
              </a:spcAft>
              <a:buClr>
                <a:srgbClr val="111111"/>
              </a:buClr>
              <a:buSzPts val="1800"/>
              <a:buFont typeface="Open Sans"/>
              <a:buNone/>
              <a:defRPr>
                <a:solidFill>
                  <a:srgbClr val="111111"/>
                </a:solidFill>
                <a:latin typeface="Open Sans"/>
                <a:ea typeface="Open Sans"/>
                <a:cs typeface="Open Sans"/>
                <a:sym typeface="Open Sans"/>
              </a:defRPr>
            </a:lvl1pPr>
          </a:lstStyle>
          <a:p>
            <a:endParaRPr/>
          </a:p>
        </p:txBody>
      </p:sp>
      <p:sp>
        <p:nvSpPr>
          <p:cNvPr id="105" name="Google Shape;105;p2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6014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6"/>
        <p:cNvGrpSpPr/>
        <p:nvPr/>
      </p:nvGrpSpPr>
      <p:grpSpPr>
        <a:xfrm>
          <a:off x="0" y="0"/>
          <a:ext cx="0" cy="0"/>
          <a:chOff x="0" y="0"/>
          <a:chExt cx="0" cy="0"/>
        </a:xfrm>
      </p:grpSpPr>
      <p:sp>
        <p:nvSpPr>
          <p:cNvPr id="107" name="Google Shape;107;p26"/>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111111"/>
              </a:buClr>
              <a:buSzPts val="12000"/>
              <a:buNone/>
              <a:defRPr sz="16000" b="1">
                <a:solidFill>
                  <a:srgbClr val="111111"/>
                </a:solidFill>
              </a:defRPr>
            </a:lvl1pPr>
            <a:lvl2pPr lvl="1" algn="ctr" rtl="0">
              <a:spcBef>
                <a:spcPts val="0"/>
              </a:spcBef>
              <a:spcAft>
                <a:spcPts val="0"/>
              </a:spcAft>
              <a:buClr>
                <a:srgbClr val="111111"/>
              </a:buClr>
              <a:buSzPts val="12000"/>
              <a:buFont typeface="Open Sans"/>
              <a:buNone/>
              <a:defRPr sz="16000">
                <a:solidFill>
                  <a:srgbClr val="111111"/>
                </a:solidFill>
                <a:latin typeface="Open Sans"/>
                <a:ea typeface="Open Sans"/>
                <a:cs typeface="Open Sans"/>
                <a:sym typeface="Open Sans"/>
              </a:defRPr>
            </a:lvl2pPr>
            <a:lvl3pPr lvl="2" algn="ctr" rtl="0">
              <a:spcBef>
                <a:spcPts val="0"/>
              </a:spcBef>
              <a:spcAft>
                <a:spcPts val="0"/>
              </a:spcAft>
              <a:buClr>
                <a:srgbClr val="111111"/>
              </a:buClr>
              <a:buSzPts val="12000"/>
              <a:buFont typeface="Open Sans"/>
              <a:buNone/>
              <a:defRPr sz="16000">
                <a:solidFill>
                  <a:srgbClr val="111111"/>
                </a:solidFill>
                <a:latin typeface="Open Sans"/>
                <a:ea typeface="Open Sans"/>
                <a:cs typeface="Open Sans"/>
                <a:sym typeface="Open Sans"/>
              </a:defRPr>
            </a:lvl3pPr>
            <a:lvl4pPr lvl="3" algn="ctr" rtl="0">
              <a:spcBef>
                <a:spcPts val="0"/>
              </a:spcBef>
              <a:spcAft>
                <a:spcPts val="0"/>
              </a:spcAft>
              <a:buClr>
                <a:srgbClr val="111111"/>
              </a:buClr>
              <a:buSzPts val="12000"/>
              <a:buFont typeface="Open Sans"/>
              <a:buNone/>
              <a:defRPr sz="16000">
                <a:solidFill>
                  <a:srgbClr val="111111"/>
                </a:solidFill>
                <a:latin typeface="Open Sans"/>
                <a:ea typeface="Open Sans"/>
                <a:cs typeface="Open Sans"/>
                <a:sym typeface="Open Sans"/>
              </a:defRPr>
            </a:lvl4pPr>
            <a:lvl5pPr lvl="4" algn="ctr" rtl="0">
              <a:spcBef>
                <a:spcPts val="0"/>
              </a:spcBef>
              <a:spcAft>
                <a:spcPts val="0"/>
              </a:spcAft>
              <a:buClr>
                <a:srgbClr val="111111"/>
              </a:buClr>
              <a:buSzPts val="12000"/>
              <a:buFont typeface="Open Sans"/>
              <a:buNone/>
              <a:defRPr sz="16000">
                <a:solidFill>
                  <a:srgbClr val="111111"/>
                </a:solidFill>
                <a:latin typeface="Open Sans"/>
                <a:ea typeface="Open Sans"/>
                <a:cs typeface="Open Sans"/>
                <a:sym typeface="Open Sans"/>
              </a:defRPr>
            </a:lvl5pPr>
            <a:lvl6pPr lvl="5" algn="ctr" rtl="0">
              <a:spcBef>
                <a:spcPts val="0"/>
              </a:spcBef>
              <a:spcAft>
                <a:spcPts val="0"/>
              </a:spcAft>
              <a:buClr>
                <a:srgbClr val="111111"/>
              </a:buClr>
              <a:buSzPts val="12000"/>
              <a:buFont typeface="Open Sans"/>
              <a:buNone/>
              <a:defRPr sz="16000">
                <a:solidFill>
                  <a:srgbClr val="111111"/>
                </a:solidFill>
                <a:latin typeface="Open Sans"/>
                <a:ea typeface="Open Sans"/>
                <a:cs typeface="Open Sans"/>
                <a:sym typeface="Open Sans"/>
              </a:defRPr>
            </a:lvl6pPr>
            <a:lvl7pPr lvl="6" algn="ctr" rtl="0">
              <a:spcBef>
                <a:spcPts val="0"/>
              </a:spcBef>
              <a:spcAft>
                <a:spcPts val="0"/>
              </a:spcAft>
              <a:buClr>
                <a:srgbClr val="111111"/>
              </a:buClr>
              <a:buSzPts val="12000"/>
              <a:buFont typeface="Open Sans"/>
              <a:buNone/>
              <a:defRPr sz="16000">
                <a:solidFill>
                  <a:srgbClr val="111111"/>
                </a:solidFill>
                <a:latin typeface="Open Sans"/>
                <a:ea typeface="Open Sans"/>
                <a:cs typeface="Open Sans"/>
                <a:sym typeface="Open Sans"/>
              </a:defRPr>
            </a:lvl7pPr>
            <a:lvl8pPr lvl="7" algn="ctr" rtl="0">
              <a:spcBef>
                <a:spcPts val="0"/>
              </a:spcBef>
              <a:spcAft>
                <a:spcPts val="0"/>
              </a:spcAft>
              <a:buClr>
                <a:srgbClr val="111111"/>
              </a:buClr>
              <a:buSzPts val="12000"/>
              <a:buFont typeface="Open Sans"/>
              <a:buNone/>
              <a:defRPr sz="16000">
                <a:solidFill>
                  <a:srgbClr val="111111"/>
                </a:solidFill>
                <a:latin typeface="Open Sans"/>
                <a:ea typeface="Open Sans"/>
                <a:cs typeface="Open Sans"/>
                <a:sym typeface="Open Sans"/>
              </a:defRPr>
            </a:lvl8pPr>
            <a:lvl9pPr lvl="8" algn="ctr" rtl="0">
              <a:spcBef>
                <a:spcPts val="0"/>
              </a:spcBef>
              <a:spcAft>
                <a:spcPts val="0"/>
              </a:spcAft>
              <a:buClr>
                <a:srgbClr val="111111"/>
              </a:buClr>
              <a:buSzPts val="12000"/>
              <a:buFont typeface="Open Sans"/>
              <a:buNone/>
              <a:defRPr sz="16000">
                <a:solidFill>
                  <a:srgbClr val="111111"/>
                </a:solidFill>
                <a:latin typeface="Open Sans"/>
                <a:ea typeface="Open Sans"/>
                <a:cs typeface="Open Sans"/>
                <a:sym typeface="Open Sans"/>
              </a:defRPr>
            </a:lvl9pPr>
          </a:lstStyle>
          <a:p>
            <a:r>
              <a:t>xx%</a:t>
            </a:r>
          </a:p>
        </p:txBody>
      </p:sp>
      <p:sp>
        <p:nvSpPr>
          <p:cNvPr id="108" name="Google Shape;108;p26"/>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rtl="0">
              <a:spcBef>
                <a:spcPts val="0"/>
              </a:spcBef>
              <a:spcAft>
                <a:spcPts val="0"/>
              </a:spcAft>
              <a:buSzPts val="1800"/>
              <a:buFont typeface="Open Sans"/>
              <a:buChar char="●"/>
              <a:defRPr>
                <a:latin typeface="Open Sans"/>
                <a:ea typeface="Open Sans"/>
                <a:cs typeface="Open Sans"/>
                <a:sym typeface="Open Sans"/>
              </a:defRPr>
            </a:lvl1pPr>
            <a:lvl2pPr marL="1219170" lvl="1" indent="-423323" algn="ctr"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2pPr>
            <a:lvl3pPr marL="1828754" lvl="2" indent="-423323" algn="ctr"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3pPr>
            <a:lvl4pPr marL="2438339" lvl="3" indent="-423323" algn="ctr"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4pPr>
            <a:lvl5pPr marL="3047924" lvl="4" indent="-423323" algn="ctr"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5pPr>
            <a:lvl6pPr marL="3657509" lvl="5" indent="-423323" algn="ctr"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6pPr>
            <a:lvl7pPr marL="4267093" lvl="6" indent="-423323" algn="ctr"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7pPr>
            <a:lvl8pPr marL="4876678" lvl="7" indent="-423323" algn="ctr"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8pPr>
            <a:lvl9pPr marL="5486263" lvl="8" indent="-423323" algn="ctr" rtl="0">
              <a:spcBef>
                <a:spcPts val="2133"/>
              </a:spcBef>
              <a:spcAft>
                <a:spcPts val="2133"/>
              </a:spcAft>
              <a:buClr>
                <a:srgbClr val="111111"/>
              </a:buClr>
              <a:buSzPts val="1400"/>
              <a:buFont typeface="Open Sans"/>
              <a:buChar char="■"/>
              <a:defRPr>
                <a:solidFill>
                  <a:srgbClr val="111111"/>
                </a:solidFill>
                <a:latin typeface="Open Sans"/>
                <a:ea typeface="Open Sans"/>
                <a:cs typeface="Open Sans"/>
                <a:sym typeface="Open Sans"/>
              </a:defRPr>
            </a:lvl9pPr>
          </a:lstStyle>
          <a:p>
            <a:endParaRPr/>
          </a:p>
        </p:txBody>
      </p:sp>
      <p:sp>
        <p:nvSpPr>
          <p:cNvPr id="109" name="Google Shape;109;p2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643762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
        <p:nvSpPr>
          <p:cNvPr id="111" name="Google Shape;111;p2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94921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112"/>
        <p:cNvGrpSpPr/>
        <p:nvPr/>
      </p:nvGrpSpPr>
      <p:grpSpPr>
        <a:xfrm>
          <a:off x="0" y="0"/>
          <a:ext cx="0" cy="0"/>
          <a:chOff x="0" y="0"/>
          <a:chExt cx="0" cy="0"/>
        </a:xfrm>
      </p:grpSpPr>
      <p:sp>
        <p:nvSpPr>
          <p:cNvPr id="113" name="Google Shape;113;p2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14" name="Google Shape;114;p28"/>
          <p:cNvSpPr txBox="1">
            <a:spLocks noGrp="1"/>
          </p:cNvSpPr>
          <p:nvPr>
            <p:ph type="title"/>
          </p:nvPr>
        </p:nvSpPr>
        <p:spPr>
          <a:xfrm>
            <a:off x="415600" y="1541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11111"/>
              </a:buClr>
              <a:buSzPts val="2800"/>
              <a:buNone/>
              <a:defRPr>
                <a:solidFill>
                  <a:srgbClr val="111111"/>
                </a:solidFill>
              </a:defRPr>
            </a:lvl1pPr>
            <a:lvl2pPr lvl="1"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2pPr>
            <a:lvl3pPr lvl="2"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3pPr>
            <a:lvl4pPr lvl="3"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4pPr>
            <a:lvl5pPr lvl="4"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5pPr>
            <a:lvl6pPr lvl="5"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6pPr>
            <a:lvl7pPr lvl="6"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7pPr>
            <a:lvl8pPr lvl="7"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8pPr>
            <a:lvl9pPr lvl="8" rtl="0">
              <a:spcBef>
                <a:spcPts val="0"/>
              </a:spcBef>
              <a:spcAft>
                <a:spcPts val="0"/>
              </a:spcAft>
              <a:buClr>
                <a:srgbClr val="111111"/>
              </a:buClr>
              <a:buSzPts val="2800"/>
              <a:buFont typeface="Open Sans Light"/>
              <a:buNone/>
              <a:defRPr>
                <a:solidFill>
                  <a:srgbClr val="111111"/>
                </a:solidFill>
                <a:latin typeface="Open Sans Light"/>
                <a:ea typeface="Open Sans Light"/>
                <a:cs typeface="Open Sans Light"/>
                <a:sym typeface="Open Sans Light"/>
              </a:defRPr>
            </a:lvl9pPr>
          </a:lstStyle>
          <a:p>
            <a:endParaRPr/>
          </a:p>
        </p:txBody>
      </p:sp>
      <p:sp>
        <p:nvSpPr>
          <p:cNvPr id="115" name="Google Shape;115;p28"/>
          <p:cNvSpPr txBox="1">
            <a:spLocks noGrp="1"/>
          </p:cNvSpPr>
          <p:nvPr>
            <p:ph type="body" idx="1"/>
          </p:nvPr>
        </p:nvSpPr>
        <p:spPr>
          <a:xfrm>
            <a:off x="415600" y="2484633"/>
            <a:ext cx="113608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Font typeface="Open Sans"/>
              <a:buChar char="●"/>
              <a:defRPr>
                <a:latin typeface="Open Sans"/>
                <a:ea typeface="Open Sans"/>
                <a:cs typeface="Open Sans"/>
                <a:sym typeface="Open Sans"/>
              </a:defRPr>
            </a:lvl1pPr>
            <a:lvl2pPr marL="1219170" lvl="1" indent="-423323"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2pPr>
            <a:lvl3pPr marL="1828754" lvl="2" indent="-423323"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3pPr>
            <a:lvl4pPr marL="2438339" lvl="3" indent="-423323"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4pPr>
            <a:lvl5pPr marL="3047924" lvl="4" indent="-423323"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5pPr>
            <a:lvl6pPr marL="3657509" lvl="5" indent="-423323"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6pPr>
            <a:lvl7pPr marL="4267093" lvl="6" indent="-423323"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7pPr>
            <a:lvl8pPr marL="4876678" lvl="7" indent="-423323" rtl="0">
              <a:spcBef>
                <a:spcPts val="2133"/>
              </a:spcBef>
              <a:spcAft>
                <a:spcPts val="0"/>
              </a:spcAft>
              <a:buClr>
                <a:srgbClr val="111111"/>
              </a:buClr>
              <a:buSzPts val="1400"/>
              <a:buFont typeface="Open Sans"/>
              <a:buChar char="○"/>
              <a:defRPr>
                <a:solidFill>
                  <a:srgbClr val="111111"/>
                </a:solidFill>
                <a:latin typeface="Open Sans"/>
                <a:ea typeface="Open Sans"/>
                <a:cs typeface="Open Sans"/>
                <a:sym typeface="Open Sans"/>
              </a:defRPr>
            </a:lvl8pPr>
            <a:lvl9pPr marL="5486263" lvl="8" indent="-423323" rtl="0">
              <a:spcBef>
                <a:spcPts val="2133"/>
              </a:spcBef>
              <a:spcAft>
                <a:spcPts val="2133"/>
              </a:spcAft>
              <a:buClr>
                <a:srgbClr val="111111"/>
              </a:buClr>
              <a:buSzPts val="1400"/>
              <a:buFont typeface="Open Sans"/>
              <a:buChar char="■"/>
              <a:defRPr>
                <a:solidFill>
                  <a:srgbClr val="11111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35824654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2 1">
  <p:cSld name="Blank 2 1">
    <p:spTree>
      <p:nvGrpSpPr>
        <p:cNvPr id="1" name="Shape 116"/>
        <p:cNvGrpSpPr/>
        <p:nvPr/>
      </p:nvGrpSpPr>
      <p:grpSpPr>
        <a:xfrm>
          <a:off x="0" y="0"/>
          <a:ext cx="0" cy="0"/>
          <a:chOff x="0" y="0"/>
          <a:chExt cx="0" cy="0"/>
        </a:xfrm>
      </p:grpSpPr>
      <p:sp>
        <p:nvSpPr>
          <p:cNvPr id="117" name="Google Shape;117;p2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18" name="Google Shape;118;p29"/>
          <p:cNvSpPr txBox="1">
            <a:spLocks noGrp="1"/>
          </p:cNvSpPr>
          <p:nvPr>
            <p:ph type="title"/>
          </p:nvPr>
        </p:nvSpPr>
        <p:spPr>
          <a:xfrm>
            <a:off x="415600" y="1541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2pPr>
            <a:lvl3pPr lvl="2"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3pPr>
            <a:lvl4pPr lvl="3"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4pPr>
            <a:lvl5pPr lvl="4"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5pPr>
            <a:lvl6pPr lvl="5"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6pPr>
            <a:lvl7pPr lvl="6"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7pPr>
            <a:lvl8pPr lvl="7"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8pPr>
            <a:lvl9pPr lvl="8"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9pPr>
          </a:lstStyle>
          <a:p>
            <a:endParaRPr/>
          </a:p>
        </p:txBody>
      </p:sp>
      <p:sp>
        <p:nvSpPr>
          <p:cNvPr id="119" name="Google Shape;119;p29"/>
          <p:cNvSpPr txBox="1">
            <a:spLocks noGrp="1"/>
          </p:cNvSpPr>
          <p:nvPr>
            <p:ph type="body" idx="1"/>
          </p:nvPr>
        </p:nvSpPr>
        <p:spPr>
          <a:xfrm>
            <a:off x="415600" y="2484633"/>
            <a:ext cx="113608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Clr>
                <a:srgbClr val="FFFFFF"/>
              </a:buClr>
              <a:buSzPts val="1800"/>
              <a:buFont typeface="Open Sans"/>
              <a:buChar char="●"/>
              <a:defRPr>
                <a:solidFill>
                  <a:srgbClr val="FFFFFF"/>
                </a:solidFill>
                <a:latin typeface="Open Sans"/>
                <a:ea typeface="Open Sans"/>
                <a:cs typeface="Open Sans"/>
                <a:sym typeface="Open Sans"/>
              </a:defRPr>
            </a:lvl1pPr>
            <a:lvl2pPr marL="1219170" lvl="1" indent="-423323" rtl="0">
              <a:spcBef>
                <a:spcPts val="2133"/>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828754" lvl="2" indent="-423323" rtl="0">
              <a:spcBef>
                <a:spcPts val="2133"/>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2438339" lvl="3" indent="-423323" rtl="0">
              <a:spcBef>
                <a:spcPts val="2133"/>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3047924" lvl="4" indent="-423323" rtl="0">
              <a:spcBef>
                <a:spcPts val="2133"/>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3657509" lvl="5" indent="-423323" rtl="0">
              <a:spcBef>
                <a:spcPts val="2133"/>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4267093" lvl="6" indent="-423323" rtl="0">
              <a:spcBef>
                <a:spcPts val="2133"/>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4876678" lvl="7" indent="-423323" rtl="0">
              <a:spcBef>
                <a:spcPts val="2133"/>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5486263" lvl="8" indent="-423323" rtl="0">
              <a:spcBef>
                <a:spcPts val="2133"/>
              </a:spcBef>
              <a:spcAft>
                <a:spcPts val="2133"/>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41766780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120"/>
        <p:cNvGrpSpPr/>
        <p:nvPr/>
      </p:nvGrpSpPr>
      <p:grpSpPr>
        <a:xfrm>
          <a:off x="0" y="0"/>
          <a:ext cx="0" cy="0"/>
          <a:chOff x="0" y="0"/>
          <a:chExt cx="0" cy="0"/>
        </a:xfrm>
      </p:grpSpPr>
      <p:sp>
        <p:nvSpPr>
          <p:cNvPr id="121" name="Google Shape;121;p3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22" name="Google Shape;122;p30"/>
          <p:cNvSpPr/>
          <p:nvPr/>
        </p:nvSpPr>
        <p:spPr>
          <a:xfrm>
            <a:off x="4279500" y="3740733"/>
            <a:ext cx="3771600" cy="723600"/>
          </a:xfrm>
          <a:prstGeom prst="rect">
            <a:avLst/>
          </a:prstGeom>
          <a:solidFill>
            <a:srgbClr val="11111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32924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F25C1C83-5FFE-6E4D-8684-A876190A7411}" type="datetimeFigureOut">
              <a:rPr lang="en-US" smtClean="0"/>
              <a:t>5/15/20</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1D4ADB98-AFBC-C34B-9AD1-1EFAC4E1686E}"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912449373"/>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1 1">
  <p:cSld name="Blank 1 1">
    <p:spTree>
      <p:nvGrpSpPr>
        <p:cNvPr id="1" name="Shape 123"/>
        <p:cNvGrpSpPr/>
        <p:nvPr/>
      </p:nvGrpSpPr>
      <p:grpSpPr>
        <a:xfrm>
          <a:off x="0" y="0"/>
          <a:ext cx="0" cy="0"/>
          <a:chOff x="0" y="0"/>
          <a:chExt cx="0" cy="0"/>
        </a:xfrm>
      </p:grpSpPr>
      <p:sp>
        <p:nvSpPr>
          <p:cNvPr id="124" name="Google Shape;124;p3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25" name="Google Shape;125;p31"/>
          <p:cNvSpPr/>
          <p:nvPr/>
        </p:nvSpPr>
        <p:spPr>
          <a:xfrm>
            <a:off x="4233333" y="3278900"/>
            <a:ext cx="3694400" cy="524800"/>
          </a:xfrm>
          <a:prstGeom prst="rect">
            <a:avLst/>
          </a:prstGeom>
          <a:solidFill>
            <a:srgbClr val="11111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474327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1 1">
  <p:cSld name="Custom Layout 1 1">
    <p:spTree>
      <p:nvGrpSpPr>
        <p:cNvPr id="1" name="Shape 126"/>
        <p:cNvGrpSpPr/>
        <p:nvPr/>
      </p:nvGrpSpPr>
      <p:grpSpPr>
        <a:xfrm>
          <a:off x="0" y="0"/>
          <a:ext cx="0" cy="0"/>
          <a:chOff x="0" y="0"/>
          <a:chExt cx="0" cy="0"/>
        </a:xfrm>
      </p:grpSpPr>
      <p:pic>
        <p:nvPicPr>
          <p:cNvPr id="127" name="Google Shape;127;p3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9799600" y="5976801"/>
            <a:ext cx="1663267" cy="374233"/>
          </a:xfrm>
          <a:prstGeom prst="rect">
            <a:avLst/>
          </a:prstGeom>
          <a:noFill/>
          <a:ln>
            <a:noFill/>
          </a:ln>
        </p:spPr>
      </p:pic>
      <p:sp>
        <p:nvSpPr>
          <p:cNvPr id="128" name="Google Shape;128;p32"/>
          <p:cNvSpPr txBox="1">
            <a:spLocks noGrp="1"/>
          </p:cNvSpPr>
          <p:nvPr>
            <p:ph type="ctrTitle"/>
          </p:nvPr>
        </p:nvSpPr>
        <p:spPr>
          <a:xfrm>
            <a:off x="415600" y="586367"/>
            <a:ext cx="11360800" cy="783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03033"/>
              </a:buClr>
              <a:buSzPts val="3600"/>
              <a:buFont typeface="Proxima Nova"/>
              <a:buNone/>
              <a:defRPr sz="4800" b="1">
                <a:solidFill>
                  <a:srgbClr val="203033"/>
                </a:solidFill>
                <a:latin typeface="Proxima Nova"/>
                <a:ea typeface="Proxima Nova"/>
                <a:cs typeface="Proxima Nova"/>
                <a:sym typeface="Proxima Nova"/>
              </a:defRPr>
            </a:lvl1pPr>
            <a:lvl2pPr lvl="1" algn="ctr" rtl="0">
              <a:spcBef>
                <a:spcPts val="0"/>
              </a:spcBef>
              <a:spcAft>
                <a:spcPts val="0"/>
              </a:spcAft>
              <a:buClr>
                <a:srgbClr val="203033"/>
              </a:buClr>
              <a:buSzPts val="3000"/>
              <a:buFont typeface="Proxima Nova"/>
              <a:buNone/>
              <a:defRPr sz="4000" b="1">
                <a:solidFill>
                  <a:srgbClr val="203033"/>
                </a:solidFill>
                <a:latin typeface="Proxima Nova"/>
                <a:ea typeface="Proxima Nova"/>
                <a:cs typeface="Proxima Nova"/>
                <a:sym typeface="Proxima Nova"/>
              </a:defRPr>
            </a:lvl2pPr>
            <a:lvl3pPr lvl="2" algn="ctr" rtl="0">
              <a:spcBef>
                <a:spcPts val="0"/>
              </a:spcBef>
              <a:spcAft>
                <a:spcPts val="0"/>
              </a:spcAft>
              <a:buClr>
                <a:srgbClr val="203033"/>
              </a:buClr>
              <a:buSzPts val="3000"/>
              <a:buFont typeface="Proxima Nova"/>
              <a:buNone/>
              <a:defRPr sz="4000" b="1">
                <a:solidFill>
                  <a:srgbClr val="203033"/>
                </a:solidFill>
                <a:latin typeface="Proxima Nova"/>
                <a:ea typeface="Proxima Nova"/>
                <a:cs typeface="Proxima Nova"/>
                <a:sym typeface="Proxima Nova"/>
              </a:defRPr>
            </a:lvl3pPr>
            <a:lvl4pPr lvl="3" algn="ctr" rtl="0">
              <a:spcBef>
                <a:spcPts val="0"/>
              </a:spcBef>
              <a:spcAft>
                <a:spcPts val="0"/>
              </a:spcAft>
              <a:buClr>
                <a:srgbClr val="203033"/>
              </a:buClr>
              <a:buSzPts val="3000"/>
              <a:buFont typeface="Proxima Nova"/>
              <a:buNone/>
              <a:defRPr sz="4000" b="1">
                <a:solidFill>
                  <a:srgbClr val="203033"/>
                </a:solidFill>
                <a:latin typeface="Proxima Nova"/>
                <a:ea typeface="Proxima Nova"/>
                <a:cs typeface="Proxima Nova"/>
                <a:sym typeface="Proxima Nova"/>
              </a:defRPr>
            </a:lvl4pPr>
            <a:lvl5pPr lvl="4" algn="ctr" rtl="0">
              <a:spcBef>
                <a:spcPts val="0"/>
              </a:spcBef>
              <a:spcAft>
                <a:spcPts val="0"/>
              </a:spcAft>
              <a:buClr>
                <a:srgbClr val="203033"/>
              </a:buClr>
              <a:buSzPts val="3000"/>
              <a:buFont typeface="Proxima Nova"/>
              <a:buNone/>
              <a:defRPr sz="4000" b="1">
                <a:solidFill>
                  <a:srgbClr val="203033"/>
                </a:solidFill>
                <a:latin typeface="Proxima Nova"/>
                <a:ea typeface="Proxima Nova"/>
                <a:cs typeface="Proxima Nova"/>
                <a:sym typeface="Proxima Nova"/>
              </a:defRPr>
            </a:lvl5pPr>
            <a:lvl6pPr lvl="5" algn="ctr" rtl="0">
              <a:spcBef>
                <a:spcPts val="0"/>
              </a:spcBef>
              <a:spcAft>
                <a:spcPts val="0"/>
              </a:spcAft>
              <a:buClr>
                <a:srgbClr val="203033"/>
              </a:buClr>
              <a:buSzPts val="3000"/>
              <a:buFont typeface="Proxima Nova"/>
              <a:buNone/>
              <a:defRPr sz="4000" b="1">
                <a:solidFill>
                  <a:srgbClr val="203033"/>
                </a:solidFill>
                <a:latin typeface="Proxima Nova"/>
                <a:ea typeface="Proxima Nova"/>
                <a:cs typeface="Proxima Nova"/>
                <a:sym typeface="Proxima Nova"/>
              </a:defRPr>
            </a:lvl6pPr>
            <a:lvl7pPr lvl="6" algn="ctr" rtl="0">
              <a:spcBef>
                <a:spcPts val="0"/>
              </a:spcBef>
              <a:spcAft>
                <a:spcPts val="0"/>
              </a:spcAft>
              <a:buClr>
                <a:srgbClr val="203033"/>
              </a:buClr>
              <a:buSzPts val="3000"/>
              <a:buFont typeface="Proxima Nova"/>
              <a:buNone/>
              <a:defRPr sz="4000" b="1">
                <a:solidFill>
                  <a:srgbClr val="203033"/>
                </a:solidFill>
                <a:latin typeface="Proxima Nova"/>
                <a:ea typeface="Proxima Nova"/>
                <a:cs typeface="Proxima Nova"/>
                <a:sym typeface="Proxima Nova"/>
              </a:defRPr>
            </a:lvl7pPr>
            <a:lvl8pPr lvl="7" algn="ctr" rtl="0">
              <a:spcBef>
                <a:spcPts val="0"/>
              </a:spcBef>
              <a:spcAft>
                <a:spcPts val="0"/>
              </a:spcAft>
              <a:buClr>
                <a:srgbClr val="203033"/>
              </a:buClr>
              <a:buSzPts val="3000"/>
              <a:buFont typeface="Proxima Nova"/>
              <a:buNone/>
              <a:defRPr sz="4000" b="1">
                <a:solidFill>
                  <a:srgbClr val="203033"/>
                </a:solidFill>
                <a:latin typeface="Proxima Nova"/>
                <a:ea typeface="Proxima Nova"/>
                <a:cs typeface="Proxima Nova"/>
                <a:sym typeface="Proxima Nova"/>
              </a:defRPr>
            </a:lvl8pPr>
            <a:lvl9pPr lvl="8" algn="ctr" rtl="0">
              <a:spcBef>
                <a:spcPts val="0"/>
              </a:spcBef>
              <a:spcAft>
                <a:spcPts val="0"/>
              </a:spcAft>
              <a:buClr>
                <a:srgbClr val="203033"/>
              </a:buClr>
              <a:buSzPts val="3000"/>
              <a:buFont typeface="Proxima Nova"/>
              <a:buNone/>
              <a:defRPr sz="4000" b="1">
                <a:solidFill>
                  <a:srgbClr val="203033"/>
                </a:solidFill>
                <a:latin typeface="Proxima Nova"/>
                <a:ea typeface="Proxima Nova"/>
                <a:cs typeface="Proxima Nova"/>
                <a:sym typeface="Proxima Nova"/>
              </a:defRPr>
            </a:lvl9pPr>
          </a:lstStyle>
          <a:p>
            <a:endParaRPr/>
          </a:p>
        </p:txBody>
      </p:sp>
      <p:sp>
        <p:nvSpPr>
          <p:cNvPr id="129" name="Google Shape;129;p32"/>
          <p:cNvSpPr/>
          <p:nvPr/>
        </p:nvSpPr>
        <p:spPr>
          <a:xfrm>
            <a:off x="-25367" y="-50733"/>
            <a:ext cx="12306000" cy="1396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lt1"/>
              </a:solidFill>
            </a:endParaRPr>
          </a:p>
        </p:txBody>
      </p:sp>
    </p:spTree>
    <p:extLst>
      <p:ext uri="{BB962C8B-B14F-4D97-AF65-F5344CB8AC3E}">
        <p14:creationId xmlns:p14="http://schemas.microsoft.com/office/powerpoint/2010/main" val="4198198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5C1C83-5FFE-6E4D-8684-A876190A7411}" type="datetimeFigureOut">
              <a:rPr lang="en-US" smtClean="0"/>
              <a:t>5/15/20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4ADB98-AFBC-C34B-9AD1-1EFAC4E1686E}" type="slidenum">
              <a:rPr lang="en-US" smtClean="0"/>
              <a:t>‹#›</a:t>
            </a:fld>
            <a:endParaRPr lang="en-US"/>
          </a:p>
        </p:txBody>
      </p:sp>
    </p:spTree>
    <p:extLst>
      <p:ext uri="{BB962C8B-B14F-4D97-AF65-F5344CB8AC3E}">
        <p14:creationId xmlns:p14="http://schemas.microsoft.com/office/powerpoint/2010/main" val="356057639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5C1C83-5FFE-6E4D-8684-A876190A7411}" type="datetimeFigureOut">
              <a:rPr lang="en-US" smtClean="0"/>
              <a:t>5/15/20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4ADB98-AFBC-C34B-9AD1-1EFAC4E1686E}" type="slidenum">
              <a:rPr lang="en-US" smtClean="0"/>
              <a:t>‹#›</a:t>
            </a:fld>
            <a:endParaRPr lang="en-US"/>
          </a:p>
        </p:txBody>
      </p:sp>
    </p:spTree>
    <p:extLst>
      <p:ext uri="{BB962C8B-B14F-4D97-AF65-F5344CB8AC3E}">
        <p14:creationId xmlns:p14="http://schemas.microsoft.com/office/powerpoint/2010/main" val="234711752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5C1C83-5FFE-6E4D-8684-A876190A7411}" type="datetimeFigureOut">
              <a:rPr lang="en-US" smtClean="0"/>
              <a:t>5/15/20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4ADB98-AFBC-C34B-9AD1-1EFAC4E1686E}" type="slidenum">
              <a:rPr lang="en-US" smtClean="0"/>
              <a:t>‹#›</a:t>
            </a:fld>
            <a:endParaRPr lang="en-US"/>
          </a:p>
        </p:txBody>
      </p:sp>
    </p:spTree>
    <p:extLst>
      <p:ext uri="{BB962C8B-B14F-4D97-AF65-F5344CB8AC3E}">
        <p14:creationId xmlns:p14="http://schemas.microsoft.com/office/powerpoint/2010/main" val="149897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5C1C83-5FFE-6E4D-8684-A876190A7411}" type="datetimeFigureOut">
              <a:rPr lang="en-US" smtClean="0"/>
              <a:t>5/15/20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4ADB98-AFBC-C34B-9AD1-1EFAC4E1686E}" type="slidenum">
              <a:rPr lang="en-US" smtClean="0"/>
              <a:t>‹#›</a:t>
            </a:fld>
            <a:endParaRPr lang="en-US"/>
          </a:p>
        </p:txBody>
      </p:sp>
    </p:spTree>
    <p:extLst>
      <p:ext uri="{BB962C8B-B14F-4D97-AF65-F5344CB8AC3E}">
        <p14:creationId xmlns:p14="http://schemas.microsoft.com/office/powerpoint/2010/main" val="3683001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F25C1C83-5FFE-6E4D-8684-A876190A7411}" type="datetimeFigureOut">
              <a:rPr lang="en-US" smtClean="0"/>
              <a:t>5/15/20</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1D4ADB98-AFBC-C34B-9AD1-1EFAC4E1686E}"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22069397"/>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F25C1C83-5FFE-6E4D-8684-A876190A7411}" type="datetimeFigureOut">
              <a:rPr lang="en-US" smtClean="0"/>
              <a:t>5/15/20</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1D4ADB98-AFBC-C34B-9AD1-1EFAC4E1686E}" type="slidenum">
              <a:rPr lang="en-US" smtClean="0"/>
              <a:t>‹#›</a:t>
            </a:fld>
            <a:endParaRPr lang="en-US"/>
          </a:p>
        </p:txBody>
      </p:sp>
    </p:spTree>
    <p:extLst>
      <p:ext uri="{BB962C8B-B14F-4D97-AF65-F5344CB8AC3E}">
        <p14:creationId xmlns:p14="http://schemas.microsoft.com/office/powerpoint/2010/main" val="2681800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image" Target="../media/image2.jp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F25C1C83-5FFE-6E4D-8684-A876190A7411}" type="datetimeFigureOut">
              <a:rPr lang="en-US" smtClean="0"/>
              <a:t>5/15/20</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1D4ADB98-AFBC-C34B-9AD1-1EFAC4E1686E}"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76144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716" r:id="rId12"/>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1" cstate="screen">
            <a:alphaModFix/>
            <a:extLst>
              <a:ext uri="{28A0092B-C50C-407E-A947-70E740481C1C}">
                <a14:useLocalDpi xmlns:a14="http://schemas.microsoft.com/office/drawing/2010/main"/>
              </a:ext>
            </a:extLst>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52" name="Google Shape;52;p1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99858438"/>
      </p:ext>
    </p:extLst>
  </p:cSld>
  <p:clrMap bg1="lt1" tx1="dk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maps.stamen.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tom.io/packages/atom-live-server" TargetMode="External"/><Relationship Id="rId2" Type="http://schemas.openxmlformats.org/officeDocument/2006/relationships/hyperlink" Target="https://atom.io/" TargetMode="External"/><Relationship Id="rId1" Type="http://schemas.openxmlformats.org/officeDocument/2006/relationships/slideLayout" Target="../slideLayouts/slideLayout2.xml"/><Relationship Id="rId4" Type="http://schemas.openxmlformats.org/officeDocument/2006/relationships/hyperlink" Target="https://desktop.github.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jetbrains.com/shop/eform/student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code.visualstudio.com/?wt.mc_id=DX_841432"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kanbanize.com/kanban-resources/kanban-software/" TargetMode="External"/><Relationship Id="rId2" Type="http://schemas.openxmlformats.org/officeDocument/2006/relationships/hyperlink" Target="https://trello.co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Version_control" TargetMode="External"/><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Leaflet/Leaflet/issues/1066" TargetMode="External"/><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hyperlink" Target="https://github.com/maptime/abcs-of-cartography/wiki" TargetMode="External"/><Relationship Id="rId5" Type="http://schemas.openxmlformats.org/officeDocument/2006/relationships/hyperlink" Target="https://github.com/maptime/maptime.github.io" TargetMode="External"/><Relationship Id="rId4" Type="http://schemas.openxmlformats.org/officeDocument/2006/relationships/hyperlink" Target="https://github.com/Leaflet/Leaflet/pull/6922"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forks" TargetMode="External"/><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bit.ly/web-mapping-history"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FDD9-9B13-2241-ADD0-C5638589951F}"/>
              </a:ext>
            </a:extLst>
          </p:cNvPr>
          <p:cNvSpPr>
            <a:spLocks noGrp="1"/>
          </p:cNvSpPr>
          <p:nvPr>
            <p:ph type="ctrTitle"/>
          </p:nvPr>
        </p:nvSpPr>
        <p:spPr/>
        <p:txBody>
          <a:bodyPr/>
          <a:lstStyle/>
          <a:p>
            <a:r>
              <a:rPr lang="en-US" dirty="0"/>
              <a:t>How Web maps work</a:t>
            </a:r>
          </a:p>
        </p:txBody>
      </p:sp>
      <p:sp>
        <p:nvSpPr>
          <p:cNvPr id="3" name="Subtitle 2">
            <a:extLst>
              <a:ext uri="{FF2B5EF4-FFF2-40B4-BE49-F238E27FC236}">
                <a16:creationId xmlns:a16="http://schemas.microsoft.com/office/drawing/2014/main" id="{28C10A7D-8FA2-F841-B531-DF7850F3F070}"/>
              </a:ext>
            </a:extLst>
          </p:cNvPr>
          <p:cNvSpPr>
            <a:spLocks noGrp="1"/>
          </p:cNvSpPr>
          <p:nvPr>
            <p:ph type="subTitle" idx="1"/>
          </p:nvPr>
        </p:nvSpPr>
        <p:spPr/>
        <p:txBody>
          <a:bodyPr/>
          <a:lstStyle/>
          <a:p>
            <a:r>
              <a:rPr lang="en-US" dirty="0"/>
              <a:t>An overview</a:t>
            </a:r>
          </a:p>
        </p:txBody>
      </p:sp>
    </p:spTree>
    <p:extLst>
      <p:ext uri="{BB962C8B-B14F-4D97-AF65-F5344CB8AC3E}">
        <p14:creationId xmlns:p14="http://schemas.microsoft.com/office/powerpoint/2010/main" val="572984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p:nvSpPr>
          <p:cNvPr id="80" name="Freeform 6">
            <a:extLst>
              <a:ext uri="{FF2B5EF4-FFF2-40B4-BE49-F238E27FC236}">
                <a16:creationId xmlns:a16="http://schemas.microsoft.com/office/drawing/2014/main" id="{45581D24-E1C3-4A08-B131-3FCF36586F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82" name="Rectangle 81">
            <a:extLst>
              <a:ext uri="{FF2B5EF4-FFF2-40B4-BE49-F238E27FC236}">
                <a16:creationId xmlns:a16="http://schemas.microsoft.com/office/drawing/2014/main" id="{C177DC81-F070-45D4-A4A9-8303FB51E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4" name="Rectangle 83">
            <a:extLst>
              <a:ext uri="{FF2B5EF4-FFF2-40B4-BE49-F238E27FC236}">
                <a16:creationId xmlns:a16="http://schemas.microsoft.com/office/drawing/2014/main" id="{A7D944EC-058F-44C3-B6FC-83F56CC52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BCE087B0-F20B-4238-8025-64B95BF53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 name="Freeform 11">
            <a:extLst>
              <a:ext uri="{FF2B5EF4-FFF2-40B4-BE49-F238E27FC236}">
                <a16:creationId xmlns:a16="http://schemas.microsoft.com/office/drawing/2014/main" id="{F767D062-773A-4828-8C2A-964BD7796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01" name="Google Shape;201;p31"/>
          <p:cNvSpPr txBox="1">
            <a:spLocks noGrp="1"/>
          </p:cNvSpPr>
          <p:nvPr>
            <p:ph type="title"/>
          </p:nvPr>
        </p:nvSpPr>
        <p:spPr>
          <a:xfrm>
            <a:off x="8339328" y="457200"/>
            <a:ext cx="3090672" cy="1197864"/>
          </a:xfrm>
          <a:prstGeom prst="rect">
            <a:avLst/>
          </a:prstGeom>
        </p:spPr>
        <p:txBody>
          <a:bodyPr spcFirstLastPara="1" vert="horz" lIns="91440" tIns="45720" rIns="91440" bIns="45720" rtlCol="0" anchor="b" anchorCtr="0">
            <a:normAutofit/>
          </a:bodyPr>
          <a:lstStyle/>
          <a:p>
            <a:pPr>
              <a:spcBef>
                <a:spcPct val="0"/>
              </a:spcBef>
            </a:pPr>
            <a:endParaRPr lang="en-US" sz="1900">
              <a:solidFill>
                <a:schemeClr val="accent1"/>
              </a:solidFill>
            </a:endParaRPr>
          </a:p>
          <a:p>
            <a:pPr>
              <a:spcBef>
                <a:spcPct val="0"/>
              </a:spcBef>
            </a:pPr>
            <a:endParaRPr lang="en-US" sz="1900">
              <a:solidFill>
                <a:schemeClr val="accent1"/>
              </a:solidFill>
            </a:endParaRPr>
          </a:p>
        </p:txBody>
      </p:sp>
      <p:pic>
        <p:nvPicPr>
          <p:cNvPr id="203" name="Google Shape;203;p31" descr="A close up of a map&#10;&#10;Description automatically generated"/>
          <p:cNvPicPr preferRelativeResize="0"/>
          <p:nvPr/>
        </p:nvPicPr>
        <p:blipFill>
          <a:blip r:embed="rId3"/>
          <a:stretch>
            <a:fillRect/>
          </a:stretch>
        </p:blipFill>
        <p:spPr>
          <a:xfrm>
            <a:off x="1285868" y="643464"/>
            <a:ext cx="5260391" cy="5260391"/>
          </a:xfrm>
          <a:prstGeom prst="rect">
            <a:avLst/>
          </a:prstGeom>
          <a:noFill/>
        </p:spPr>
      </p:pic>
      <p:sp>
        <p:nvSpPr>
          <p:cNvPr id="202" name="Google Shape;202;p31"/>
          <p:cNvSpPr txBox="1">
            <a:spLocks noGrp="1"/>
          </p:cNvSpPr>
          <p:nvPr>
            <p:ph type="body" idx="1"/>
          </p:nvPr>
        </p:nvSpPr>
        <p:spPr>
          <a:xfrm>
            <a:off x="8339328" y="1655065"/>
            <a:ext cx="3090672" cy="4224528"/>
          </a:xfrm>
          <a:prstGeom prst="rect">
            <a:avLst/>
          </a:prstGeom>
        </p:spPr>
        <p:txBody>
          <a:bodyPr spcFirstLastPara="1" vert="horz" lIns="91440" tIns="45720" rIns="91440" bIns="45720" rtlCol="0" anchorCtr="0">
            <a:normAutofit lnSpcReduction="10000"/>
          </a:bodyPr>
          <a:lstStyle/>
          <a:p>
            <a:pPr marL="0" indent="-228600">
              <a:spcBef>
                <a:spcPts val="700"/>
              </a:spcBef>
              <a:buNone/>
            </a:pPr>
            <a:r>
              <a:rPr lang="en-US" sz="3200" dirty="0">
                <a:solidFill>
                  <a:srgbClr val="00B050"/>
                </a:solidFill>
                <a:latin typeface="+mj-lt"/>
                <a:ea typeface="+mn-ea"/>
                <a:cs typeface="+mn-cs"/>
                <a:sym typeface="Arial"/>
              </a:rPr>
              <a:t>All Tiles are the same size</a:t>
            </a:r>
            <a:r>
              <a:rPr lang="en-US" sz="3200" dirty="0">
                <a:solidFill>
                  <a:schemeClr val="bg1"/>
                </a:solidFill>
                <a:latin typeface="+mj-lt"/>
                <a:ea typeface="+mn-ea"/>
                <a:cs typeface="+mn-cs"/>
                <a:sym typeface="Arial"/>
              </a:rPr>
              <a:t>!</a:t>
            </a:r>
          </a:p>
          <a:p>
            <a:pPr marL="0" indent="-228600">
              <a:spcBef>
                <a:spcPts val="700"/>
              </a:spcBef>
              <a:buNone/>
            </a:pPr>
            <a:endParaRPr lang="en-US" sz="3200" dirty="0">
              <a:solidFill>
                <a:schemeClr val="bg1"/>
              </a:solidFill>
              <a:latin typeface="+mj-lt"/>
              <a:ea typeface="+mn-ea"/>
              <a:cs typeface="+mn-cs"/>
              <a:sym typeface="Arial"/>
            </a:endParaRPr>
          </a:p>
          <a:p>
            <a:pPr marL="0" indent="-228600">
              <a:spcBef>
                <a:spcPts val="700"/>
              </a:spcBef>
              <a:buNone/>
            </a:pPr>
            <a:r>
              <a:rPr lang="en-US" sz="3200" dirty="0">
                <a:solidFill>
                  <a:srgbClr val="00B050"/>
                </a:solidFill>
                <a:latin typeface="+mj-lt"/>
                <a:ea typeface="+mn-ea"/>
                <a:cs typeface="+mn-cs"/>
                <a:sym typeface="Arial"/>
              </a:rPr>
              <a:t>256x256</a:t>
            </a:r>
            <a:r>
              <a:rPr lang="en-US" sz="3200" dirty="0">
                <a:solidFill>
                  <a:schemeClr val="bg1"/>
                </a:solidFill>
                <a:latin typeface="+mj-lt"/>
                <a:ea typeface="+mn-ea"/>
                <a:cs typeface="+mn-cs"/>
                <a:sym typeface="Arial"/>
              </a:rPr>
              <a:t> pixels</a:t>
            </a:r>
          </a:p>
          <a:p>
            <a:pPr marL="0" indent="-228600">
              <a:spcBef>
                <a:spcPts val="700"/>
              </a:spcBef>
              <a:buNone/>
            </a:pPr>
            <a:endParaRPr lang="en-US" sz="3200" dirty="0">
              <a:solidFill>
                <a:schemeClr val="bg1"/>
              </a:solidFill>
              <a:latin typeface="+mj-lt"/>
              <a:ea typeface="+mn-ea"/>
              <a:cs typeface="+mn-cs"/>
              <a:sym typeface="Arial"/>
            </a:endParaRPr>
          </a:p>
          <a:p>
            <a:pPr marL="0" indent="-228600">
              <a:spcBef>
                <a:spcPts val="700"/>
              </a:spcBef>
              <a:buNone/>
            </a:pPr>
            <a:r>
              <a:rPr lang="en-US" sz="3200" dirty="0">
                <a:solidFill>
                  <a:srgbClr val="00B050"/>
                </a:solidFill>
                <a:latin typeface="+mj-lt"/>
                <a:ea typeface="+mn-ea"/>
                <a:cs typeface="+mn-cs"/>
                <a:sym typeface="Arial"/>
              </a:rPr>
              <a:t>Consistent boundaries</a:t>
            </a:r>
            <a:r>
              <a:rPr lang="en-US" sz="3200" dirty="0">
                <a:solidFill>
                  <a:schemeClr val="bg1"/>
                </a:solidFill>
                <a:latin typeface="+mj-lt"/>
                <a:ea typeface="+mn-ea"/>
                <a:cs typeface="+mn-cs"/>
                <a:sym typeface="Arial"/>
              </a:rPr>
              <a:t>!!</a:t>
            </a:r>
          </a:p>
          <a:p>
            <a:pPr marL="0" indent="-228600">
              <a:spcBef>
                <a:spcPts val="700"/>
              </a:spcBef>
              <a:buNone/>
            </a:pPr>
            <a:endParaRPr lang="en-US" sz="3200" dirty="0">
              <a:solidFill>
                <a:schemeClr val="bg1"/>
              </a:solidFill>
              <a:latin typeface="+mj-lt"/>
              <a:ea typeface="+mn-ea"/>
              <a:cs typeface="+mn-cs"/>
              <a:sym typeface="Arial"/>
            </a:endParaRPr>
          </a:p>
          <a:p>
            <a:pPr marL="0" indent="-228600">
              <a:spcBef>
                <a:spcPts val="700"/>
              </a:spcBef>
              <a:buNone/>
            </a:pPr>
            <a:endParaRPr lang="en-US" sz="1600" dirty="0">
              <a:solidFill>
                <a:srgbClr val="FFFFFF"/>
              </a:solidFill>
              <a:latin typeface="+mn-lt"/>
              <a:ea typeface="+mn-ea"/>
              <a:cs typeface="+mn-cs"/>
              <a:sym typeface="Arial"/>
            </a:endParaRPr>
          </a:p>
        </p:txBody>
      </p:sp>
    </p:spTree>
    <p:extLst>
      <p:ext uri="{BB962C8B-B14F-4D97-AF65-F5344CB8AC3E}">
        <p14:creationId xmlns:p14="http://schemas.microsoft.com/office/powerpoint/2010/main" val="4186805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45F46-0A5F-1940-BA61-3ACB63ADCD74}"/>
              </a:ext>
            </a:extLst>
          </p:cNvPr>
          <p:cNvSpPr>
            <a:spLocks noGrp="1"/>
          </p:cNvSpPr>
          <p:nvPr>
            <p:ph type="title"/>
          </p:nvPr>
        </p:nvSpPr>
        <p:spPr/>
        <p:txBody>
          <a:bodyPr/>
          <a:lstStyle/>
          <a:p>
            <a:r>
              <a:rPr lang="en-US" dirty="0"/>
              <a:t>Why does this matter?</a:t>
            </a:r>
          </a:p>
        </p:txBody>
      </p:sp>
      <p:sp>
        <p:nvSpPr>
          <p:cNvPr id="3" name="Content Placeholder 2">
            <a:extLst>
              <a:ext uri="{FF2B5EF4-FFF2-40B4-BE49-F238E27FC236}">
                <a16:creationId xmlns:a16="http://schemas.microsoft.com/office/drawing/2014/main" id="{B944A8C7-9E7E-B048-97C2-431CFED39F85}"/>
              </a:ext>
            </a:extLst>
          </p:cNvPr>
          <p:cNvSpPr>
            <a:spLocks noGrp="1"/>
          </p:cNvSpPr>
          <p:nvPr>
            <p:ph idx="1"/>
          </p:nvPr>
        </p:nvSpPr>
        <p:spPr/>
        <p:txBody>
          <a:bodyPr>
            <a:normAutofit/>
          </a:bodyPr>
          <a:lstStyle/>
          <a:p>
            <a:r>
              <a:rPr lang="en-US" sz="2800" dirty="0"/>
              <a:t>STANDARDIZATION!!!1</a:t>
            </a:r>
          </a:p>
          <a:p>
            <a:endParaRPr lang="en-US" sz="2800" dirty="0"/>
          </a:p>
          <a:p>
            <a:r>
              <a:rPr lang="en-US" sz="2800" dirty="0"/>
              <a:t>Tiles could be a road map, a satellite image, or anything else that you could put on a map.</a:t>
            </a:r>
          </a:p>
          <a:p>
            <a:endParaRPr lang="en-US" sz="2800" dirty="0"/>
          </a:p>
          <a:p>
            <a:r>
              <a:rPr lang="en-US" sz="2800" dirty="0"/>
              <a:t>And all these little tiles load way faster than one big map.</a:t>
            </a:r>
          </a:p>
          <a:p>
            <a:endParaRPr lang="en-US" sz="2800" dirty="0"/>
          </a:p>
        </p:txBody>
      </p:sp>
    </p:spTree>
    <p:extLst>
      <p:ext uri="{BB962C8B-B14F-4D97-AF65-F5344CB8AC3E}">
        <p14:creationId xmlns:p14="http://schemas.microsoft.com/office/powerpoint/2010/main" val="1486434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ABC-E150-C544-8553-F7977EC43DB2}"/>
              </a:ext>
            </a:extLst>
          </p:cNvPr>
          <p:cNvSpPr>
            <a:spLocks noGrp="1"/>
          </p:cNvSpPr>
          <p:nvPr>
            <p:ph type="title"/>
          </p:nvPr>
        </p:nvSpPr>
        <p:spPr/>
        <p:txBody>
          <a:bodyPr/>
          <a:lstStyle/>
          <a:p>
            <a:r>
              <a:rPr lang="en-US" dirty="0" err="1"/>
              <a:t>Slippy</a:t>
            </a:r>
            <a:br>
              <a:rPr lang="en-US" dirty="0"/>
            </a:br>
            <a:r>
              <a:rPr lang="en-US" dirty="0"/>
              <a:t>maps!</a:t>
            </a:r>
          </a:p>
        </p:txBody>
      </p:sp>
      <p:sp>
        <p:nvSpPr>
          <p:cNvPr id="3" name="Content Placeholder 2">
            <a:extLst>
              <a:ext uri="{FF2B5EF4-FFF2-40B4-BE49-F238E27FC236}">
                <a16:creationId xmlns:a16="http://schemas.microsoft.com/office/drawing/2014/main" id="{3E593E66-12A5-8F42-B632-992970A68F24}"/>
              </a:ext>
            </a:extLst>
          </p:cNvPr>
          <p:cNvSpPr>
            <a:spLocks noGrp="1"/>
          </p:cNvSpPr>
          <p:nvPr>
            <p:ph idx="1"/>
          </p:nvPr>
        </p:nvSpPr>
        <p:spPr>
          <a:xfrm>
            <a:off x="1251678" y="2286001"/>
            <a:ext cx="3611944" cy="3593591"/>
          </a:xfrm>
        </p:spPr>
        <p:txBody>
          <a:bodyPr/>
          <a:lstStyle/>
          <a:p>
            <a:pPr lvl="0"/>
            <a:r>
              <a:rPr lang="en-US" dirty="0"/>
              <a:t>Web maps like this only load the tiles that are on your screen. If the map is “smart,” it will pre-load tiles outside of the screen, along the top, bottom, left, and right.</a:t>
            </a:r>
          </a:p>
          <a:p>
            <a:pPr lvl="0"/>
            <a:endParaRPr lang="en-US" dirty="0"/>
          </a:p>
          <a:p>
            <a:pPr lvl="0"/>
            <a:r>
              <a:rPr lang="en-US" dirty="0"/>
              <a:t>This kind of map is colloquially called a </a:t>
            </a:r>
            <a:r>
              <a:rPr lang="en-US" dirty="0" err="1"/>
              <a:t>slippy</a:t>
            </a:r>
            <a:r>
              <a:rPr lang="en-US" dirty="0"/>
              <a:t> map</a:t>
            </a:r>
          </a:p>
        </p:txBody>
      </p:sp>
      <p:pic>
        <p:nvPicPr>
          <p:cNvPr id="4" name="Google Shape;224;p34">
            <a:extLst>
              <a:ext uri="{FF2B5EF4-FFF2-40B4-BE49-F238E27FC236}">
                <a16:creationId xmlns:a16="http://schemas.microsoft.com/office/drawing/2014/main" id="{04873249-EE70-644F-A835-079FD98E8EA3}"/>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l="28921" b="714"/>
          <a:stretch/>
        </p:blipFill>
        <p:spPr>
          <a:xfrm>
            <a:off x="4863622" y="0"/>
            <a:ext cx="7328378" cy="6858000"/>
          </a:xfrm>
          <a:prstGeom prst="rect">
            <a:avLst/>
          </a:prstGeom>
          <a:noFill/>
          <a:ln>
            <a:noFill/>
          </a:ln>
        </p:spPr>
      </p:pic>
    </p:spTree>
    <p:extLst>
      <p:ext uri="{BB962C8B-B14F-4D97-AF65-F5344CB8AC3E}">
        <p14:creationId xmlns:p14="http://schemas.microsoft.com/office/powerpoint/2010/main" val="650221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9E38D-B165-6A48-900F-CF56FED36443}"/>
              </a:ext>
            </a:extLst>
          </p:cNvPr>
          <p:cNvSpPr>
            <a:spLocks noGrp="1"/>
          </p:cNvSpPr>
          <p:nvPr>
            <p:ph type="title"/>
          </p:nvPr>
        </p:nvSpPr>
        <p:spPr/>
        <p:txBody>
          <a:bodyPr/>
          <a:lstStyle/>
          <a:p>
            <a:r>
              <a:rPr lang="en-US" dirty="0"/>
              <a:t>Zoom!</a:t>
            </a:r>
          </a:p>
        </p:txBody>
      </p:sp>
      <p:sp>
        <p:nvSpPr>
          <p:cNvPr id="3" name="Content Placeholder 2">
            <a:extLst>
              <a:ext uri="{FF2B5EF4-FFF2-40B4-BE49-F238E27FC236}">
                <a16:creationId xmlns:a16="http://schemas.microsoft.com/office/drawing/2014/main" id="{55E15B87-E7CE-E645-B053-91EA1440C22E}"/>
              </a:ext>
            </a:extLst>
          </p:cNvPr>
          <p:cNvSpPr>
            <a:spLocks noGrp="1"/>
          </p:cNvSpPr>
          <p:nvPr>
            <p:ph idx="1"/>
          </p:nvPr>
        </p:nvSpPr>
        <p:spPr>
          <a:xfrm>
            <a:off x="1251678" y="2286001"/>
            <a:ext cx="3988388" cy="3593591"/>
          </a:xfrm>
        </p:spPr>
        <p:txBody>
          <a:bodyPr>
            <a:normAutofit fontScale="92500" lnSpcReduction="10000"/>
          </a:bodyPr>
          <a:lstStyle/>
          <a:p>
            <a:r>
              <a:rPr lang="en-US" dirty="0" err="1"/>
              <a:t>Slippy</a:t>
            </a:r>
            <a:r>
              <a:rPr lang="en-US" dirty="0"/>
              <a:t> maps continued building on the zoom level concept that </a:t>
            </a:r>
            <a:r>
              <a:rPr lang="en-US" dirty="0" err="1"/>
              <a:t>Mapquest’s</a:t>
            </a:r>
            <a:r>
              <a:rPr lang="en-US" dirty="0"/>
              <a:t> popularized a decade earlier.</a:t>
            </a:r>
          </a:p>
          <a:p>
            <a:r>
              <a:rPr lang="en-US" dirty="0"/>
              <a:t>Each zoom level has its own set of tiles. And each tile in that zoom level has its own “address.”</a:t>
            </a:r>
          </a:p>
          <a:p>
            <a:r>
              <a:rPr lang="en-US" dirty="0"/>
              <a:t>Each time you zoom in to the map, the number of tiles required to cover a given geographic area is multiplied by four.</a:t>
            </a:r>
          </a:p>
          <a:p>
            <a:endParaRPr lang="en-US" dirty="0"/>
          </a:p>
          <a:p>
            <a:endParaRPr lang="en-US" dirty="0"/>
          </a:p>
        </p:txBody>
      </p:sp>
      <p:pic>
        <p:nvPicPr>
          <p:cNvPr id="5" name="Google Shape;232;p35">
            <a:extLst>
              <a:ext uri="{FF2B5EF4-FFF2-40B4-BE49-F238E27FC236}">
                <a16:creationId xmlns:a16="http://schemas.microsoft.com/office/drawing/2014/main" id="{8095F5B7-3B8F-3246-A634-F2134364100A}"/>
              </a:ext>
            </a:extLst>
          </p:cNvPr>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9808401" y="119234"/>
            <a:ext cx="2043700" cy="2053767"/>
          </a:xfrm>
          <a:prstGeom prst="rect">
            <a:avLst/>
          </a:prstGeom>
          <a:noFill/>
          <a:ln>
            <a:noFill/>
          </a:ln>
        </p:spPr>
      </p:pic>
      <p:pic>
        <p:nvPicPr>
          <p:cNvPr id="6" name="Google Shape;233;p35">
            <a:extLst>
              <a:ext uri="{FF2B5EF4-FFF2-40B4-BE49-F238E27FC236}">
                <a16:creationId xmlns:a16="http://schemas.microsoft.com/office/drawing/2014/main" id="{CB2E2C98-5BDF-7B47-8F9C-B10AE7CD30B2}"/>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9808399" y="2315167"/>
            <a:ext cx="2043700" cy="2058439"/>
          </a:xfrm>
          <a:prstGeom prst="rect">
            <a:avLst/>
          </a:prstGeom>
          <a:noFill/>
          <a:ln>
            <a:noFill/>
          </a:ln>
        </p:spPr>
      </p:pic>
      <p:pic>
        <p:nvPicPr>
          <p:cNvPr id="7" name="Google Shape;234;p35">
            <a:extLst>
              <a:ext uri="{FF2B5EF4-FFF2-40B4-BE49-F238E27FC236}">
                <a16:creationId xmlns:a16="http://schemas.microsoft.com/office/drawing/2014/main" id="{534D56B2-5491-8D47-94A7-B66885074F22}"/>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9808400" y="4515768"/>
            <a:ext cx="2043699" cy="2088368"/>
          </a:xfrm>
          <a:prstGeom prst="rect">
            <a:avLst/>
          </a:prstGeom>
          <a:noFill/>
          <a:ln>
            <a:noFill/>
          </a:ln>
        </p:spPr>
      </p:pic>
      <p:sp>
        <p:nvSpPr>
          <p:cNvPr id="8" name="Google Shape;235;p35">
            <a:extLst>
              <a:ext uri="{FF2B5EF4-FFF2-40B4-BE49-F238E27FC236}">
                <a16:creationId xmlns:a16="http://schemas.microsoft.com/office/drawing/2014/main" id="{720AFC28-32AF-8048-98D5-EE05CB6820BA}"/>
              </a:ext>
            </a:extLst>
          </p:cNvPr>
          <p:cNvSpPr txBox="1"/>
          <p:nvPr/>
        </p:nvSpPr>
        <p:spPr>
          <a:xfrm>
            <a:off x="5870799" y="203500"/>
            <a:ext cx="3937600" cy="1088800"/>
          </a:xfrm>
          <a:prstGeom prst="rect">
            <a:avLst/>
          </a:prstGeom>
          <a:noFill/>
          <a:ln>
            <a:noFill/>
          </a:ln>
        </p:spPr>
        <p:txBody>
          <a:bodyPr spcFirstLastPara="1" wrap="square" lIns="121900" tIns="121900" rIns="121900" bIns="121900" anchor="t" anchorCtr="0">
            <a:noAutofit/>
          </a:bodyPr>
          <a:lstStyle/>
          <a:p>
            <a:pPr algn="r"/>
            <a:r>
              <a:rPr lang="en" sz="2400" b="1" dirty="0"/>
              <a:t>Zoom level 0</a:t>
            </a:r>
            <a:r>
              <a:rPr lang="en" sz="2400" dirty="0"/>
              <a:t>:</a:t>
            </a:r>
            <a:endParaRPr sz="2400" dirty="0"/>
          </a:p>
          <a:p>
            <a:pPr algn="r"/>
            <a:r>
              <a:rPr lang="en" sz="2400" dirty="0"/>
              <a:t>1 tile for the entire world</a:t>
            </a:r>
            <a:endParaRPr sz="2400" dirty="0"/>
          </a:p>
        </p:txBody>
      </p:sp>
      <p:sp>
        <p:nvSpPr>
          <p:cNvPr id="9" name="Google Shape;236;p35">
            <a:extLst>
              <a:ext uri="{FF2B5EF4-FFF2-40B4-BE49-F238E27FC236}">
                <a16:creationId xmlns:a16="http://schemas.microsoft.com/office/drawing/2014/main" id="{B5971D40-066D-A646-A26E-BA9EF9B36376}"/>
              </a:ext>
            </a:extLst>
          </p:cNvPr>
          <p:cNvSpPr txBox="1"/>
          <p:nvPr/>
        </p:nvSpPr>
        <p:spPr>
          <a:xfrm>
            <a:off x="5770358" y="2315167"/>
            <a:ext cx="3937600" cy="1088800"/>
          </a:xfrm>
          <a:prstGeom prst="rect">
            <a:avLst/>
          </a:prstGeom>
          <a:noFill/>
          <a:ln>
            <a:noFill/>
          </a:ln>
        </p:spPr>
        <p:txBody>
          <a:bodyPr spcFirstLastPara="1" wrap="square" lIns="121900" tIns="121900" rIns="121900" bIns="121900" anchor="t" anchorCtr="0">
            <a:noAutofit/>
          </a:bodyPr>
          <a:lstStyle/>
          <a:p>
            <a:pPr algn="r"/>
            <a:r>
              <a:rPr lang="en" sz="2400" b="1" dirty="0"/>
              <a:t>Zoom level 1</a:t>
            </a:r>
            <a:r>
              <a:rPr lang="en" sz="2400" dirty="0"/>
              <a:t>:</a:t>
            </a:r>
            <a:endParaRPr sz="2400" dirty="0"/>
          </a:p>
          <a:p>
            <a:pPr algn="r"/>
            <a:r>
              <a:rPr lang="en" sz="2400" dirty="0"/>
              <a:t>4 tiles for the entire world</a:t>
            </a:r>
            <a:endParaRPr sz="2400" dirty="0"/>
          </a:p>
        </p:txBody>
      </p:sp>
      <p:sp>
        <p:nvSpPr>
          <p:cNvPr id="10" name="Google Shape;237;p35">
            <a:extLst>
              <a:ext uri="{FF2B5EF4-FFF2-40B4-BE49-F238E27FC236}">
                <a16:creationId xmlns:a16="http://schemas.microsoft.com/office/drawing/2014/main" id="{B731B8C5-82FF-6641-9C48-C1D6A28DED16}"/>
              </a:ext>
            </a:extLst>
          </p:cNvPr>
          <p:cNvSpPr txBox="1"/>
          <p:nvPr/>
        </p:nvSpPr>
        <p:spPr>
          <a:xfrm>
            <a:off x="5770358" y="4515767"/>
            <a:ext cx="3937600" cy="1088800"/>
          </a:xfrm>
          <a:prstGeom prst="rect">
            <a:avLst/>
          </a:prstGeom>
          <a:noFill/>
          <a:ln>
            <a:noFill/>
          </a:ln>
        </p:spPr>
        <p:txBody>
          <a:bodyPr spcFirstLastPara="1" wrap="square" lIns="121900" tIns="121900" rIns="121900" bIns="121900" anchor="t" anchorCtr="0">
            <a:noAutofit/>
          </a:bodyPr>
          <a:lstStyle/>
          <a:p>
            <a:pPr algn="r"/>
            <a:r>
              <a:rPr lang="en" sz="2400" b="1" dirty="0"/>
              <a:t>Zoom level 2</a:t>
            </a:r>
            <a:r>
              <a:rPr lang="en" sz="2400" dirty="0"/>
              <a:t>:</a:t>
            </a:r>
            <a:endParaRPr sz="2400" dirty="0"/>
          </a:p>
          <a:p>
            <a:pPr algn="r"/>
            <a:r>
              <a:rPr lang="en" sz="2400" dirty="0"/>
              <a:t>16 tiles for the entire world</a:t>
            </a:r>
            <a:endParaRPr sz="2400" dirty="0"/>
          </a:p>
        </p:txBody>
      </p:sp>
    </p:spTree>
    <p:extLst>
      <p:ext uri="{BB962C8B-B14F-4D97-AF65-F5344CB8AC3E}">
        <p14:creationId xmlns:p14="http://schemas.microsoft.com/office/powerpoint/2010/main" val="179127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Freeform 6">
            <a:extLst>
              <a:ext uri="{FF2B5EF4-FFF2-40B4-BE49-F238E27FC236}">
                <a16:creationId xmlns:a16="http://schemas.microsoft.com/office/drawing/2014/main" id="{0435E05D-C29D-45BA-887D-94B257315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34" name="Rectangle 33">
            <a:extLst>
              <a:ext uri="{FF2B5EF4-FFF2-40B4-BE49-F238E27FC236}">
                <a16:creationId xmlns:a16="http://schemas.microsoft.com/office/drawing/2014/main" id="{C0832B8F-914B-4B26-975B-D7D8C3B9D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6" name="Rectangle 35">
            <a:extLst>
              <a:ext uri="{FF2B5EF4-FFF2-40B4-BE49-F238E27FC236}">
                <a16:creationId xmlns:a16="http://schemas.microsoft.com/office/drawing/2014/main" id="{B5790ACC-6AA7-45C3-86F9-D607BB2F8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34B855-2A24-3647-B043-888A001C1FAB}"/>
              </a:ext>
            </a:extLst>
          </p:cNvPr>
          <p:cNvSpPr>
            <a:spLocks noGrp="1"/>
          </p:cNvSpPr>
          <p:nvPr>
            <p:ph type="title"/>
          </p:nvPr>
        </p:nvSpPr>
        <p:spPr>
          <a:xfrm>
            <a:off x="1274038" y="4242032"/>
            <a:ext cx="10274497" cy="1734497"/>
          </a:xfrm>
        </p:spPr>
        <p:txBody>
          <a:bodyPr vert="horz" lIns="91440" tIns="45720" rIns="91440" bIns="45720" rtlCol="0" anchor="t">
            <a:normAutofit/>
          </a:bodyPr>
          <a:lstStyle/>
          <a:p>
            <a:pPr algn="ctr"/>
            <a:r>
              <a:rPr lang="en-US" sz="6700" spc="800" dirty="0"/>
              <a:t>Zoom levels 2, 3, 4, 5...</a:t>
            </a:r>
          </a:p>
        </p:txBody>
      </p:sp>
      <p:sp>
        <p:nvSpPr>
          <p:cNvPr id="38" name="Freeform 6">
            <a:extLst>
              <a:ext uri="{FF2B5EF4-FFF2-40B4-BE49-F238E27FC236}">
                <a16:creationId xmlns:a16="http://schemas.microsoft.com/office/drawing/2014/main" id="{5330D13B-3B87-46AC-B6F5-7E13BC88B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pic>
        <p:nvPicPr>
          <p:cNvPr id="27" name="Google Shape;244;p36" descr="A close up of a map&#10;&#10;Description automatically generated">
            <a:extLst>
              <a:ext uri="{FF2B5EF4-FFF2-40B4-BE49-F238E27FC236}">
                <a16:creationId xmlns:a16="http://schemas.microsoft.com/office/drawing/2014/main" id="{E218FCFE-077B-E74A-9351-7FE48C2D88DD}"/>
              </a:ext>
            </a:extLst>
          </p:cNvPr>
          <p:cNvPicPr preferRelativeResize="0"/>
          <p:nvPr/>
        </p:nvPicPr>
        <p:blipFill>
          <a:blip r:embed="rId3" cstate="screen">
            <a:extLst>
              <a:ext uri="{28A0092B-C50C-407E-A947-70E740481C1C}">
                <a14:useLocalDpi xmlns:a14="http://schemas.microsoft.com/office/drawing/2010/main"/>
              </a:ext>
            </a:extLst>
          </a:blip>
          <a:stretch>
            <a:fillRect/>
          </a:stretch>
        </p:blipFill>
        <p:spPr>
          <a:xfrm>
            <a:off x="1274038" y="1022827"/>
            <a:ext cx="10274497" cy="2517251"/>
          </a:xfrm>
          <a:prstGeom prst="rect">
            <a:avLst/>
          </a:prstGeom>
          <a:noFill/>
        </p:spPr>
      </p:pic>
    </p:spTree>
    <p:extLst>
      <p:ext uri="{BB962C8B-B14F-4D97-AF65-F5344CB8AC3E}">
        <p14:creationId xmlns:p14="http://schemas.microsoft.com/office/powerpoint/2010/main" val="4352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6">
            <a:extLst>
              <a:ext uri="{FF2B5EF4-FFF2-40B4-BE49-F238E27FC236}">
                <a16:creationId xmlns:a16="http://schemas.microsoft.com/office/drawing/2014/main" id="{0435E05D-C29D-45BA-887D-94B257315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5" name="Rectangle 16">
            <a:extLst>
              <a:ext uri="{FF2B5EF4-FFF2-40B4-BE49-F238E27FC236}">
                <a16:creationId xmlns:a16="http://schemas.microsoft.com/office/drawing/2014/main" id="{C0832B8F-914B-4B26-975B-D7D8C3B9D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6" name="Rectangle 18">
            <a:extLst>
              <a:ext uri="{FF2B5EF4-FFF2-40B4-BE49-F238E27FC236}">
                <a16:creationId xmlns:a16="http://schemas.microsoft.com/office/drawing/2014/main" id="{E9F8FBD1-A3F4-4615-9269-15BB7CC26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13">
            <a:extLst>
              <a:ext uri="{FF2B5EF4-FFF2-40B4-BE49-F238E27FC236}">
                <a16:creationId xmlns:a16="http://schemas.microsoft.com/office/drawing/2014/main" id="{A409F77D-3FF8-418B-AE5F-C8402370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41730" y="0"/>
            <a:ext cx="7789615" cy="6858000"/>
          </a:xfrm>
          <a:custGeom>
            <a:avLst/>
            <a:gdLst>
              <a:gd name="connsiteX0" fmla="*/ 9807836 w 9807836"/>
              <a:gd name="connsiteY0" fmla="*/ 0 h 6858000"/>
              <a:gd name="connsiteX1" fmla="*/ 0 w 9807836"/>
              <a:gd name="connsiteY1" fmla="*/ 0 h 6858000"/>
              <a:gd name="connsiteX2" fmla="*/ 26987 w 9807836"/>
              <a:gd name="connsiteY2" fmla="*/ 87312 h 6858000"/>
              <a:gd name="connsiteX3" fmla="*/ 52387 w 9807836"/>
              <a:gd name="connsiteY3" fmla="*/ 174625 h 6858000"/>
              <a:gd name="connsiteX4" fmla="*/ 77787 w 9807836"/>
              <a:gd name="connsiteY4" fmla="*/ 263525 h 6858000"/>
              <a:gd name="connsiteX5" fmla="*/ 100012 w 9807836"/>
              <a:gd name="connsiteY5" fmla="*/ 354012 h 6858000"/>
              <a:gd name="connsiteX6" fmla="*/ 127000 w 9807836"/>
              <a:gd name="connsiteY6" fmla="*/ 441325 h 6858000"/>
              <a:gd name="connsiteX7" fmla="*/ 155575 w 9807836"/>
              <a:gd name="connsiteY7" fmla="*/ 525462 h 6858000"/>
              <a:gd name="connsiteX8" fmla="*/ 192087 w 9807836"/>
              <a:gd name="connsiteY8" fmla="*/ 604837 h 6858000"/>
              <a:gd name="connsiteX9" fmla="*/ 234950 w 9807836"/>
              <a:gd name="connsiteY9" fmla="*/ 677862 h 6858000"/>
              <a:gd name="connsiteX10" fmla="*/ 282575 w 9807836"/>
              <a:gd name="connsiteY10" fmla="*/ 739775 h 6858000"/>
              <a:gd name="connsiteX11" fmla="*/ 334962 w 9807836"/>
              <a:gd name="connsiteY11" fmla="*/ 798512 h 6858000"/>
              <a:gd name="connsiteX12" fmla="*/ 395287 w 9807836"/>
              <a:gd name="connsiteY12" fmla="*/ 852487 h 6858000"/>
              <a:gd name="connsiteX13" fmla="*/ 458787 w 9807836"/>
              <a:gd name="connsiteY13" fmla="*/ 906462 h 6858000"/>
              <a:gd name="connsiteX14" fmla="*/ 525462 w 9807836"/>
              <a:gd name="connsiteY14" fmla="*/ 957262 h 6858000"/>
              <a:gd name="connsiteX15" fmla="*/ 592137 w 9807836"/>
              <a:gd name="connsiteY15" fmla="*/ 1008062 h 6858000"/>
              <a:gd name="connsiteX16" fmla="*/ 660400 w 9807836"/>
              <a:gd name="connsiteY16" fmla="*/ 1060450 h 6858000"/>
              <a:gd name="connsiteX17" fmla="*/ 725487 w 9807836"/>
              <a:gd name="connsiteY17" fmla="*/ 1111250 h 6858000"/>
              <a:gd name="connsiteX18" fmla="*/ 787400 w 9807836"/>
              <a:gd name="connsiteY18" fmla="*/ 1165225 h 6858000"/>
              <a:gd name="connsiteX19" fmla="*/ 844550 w 9807836"/>
              <a:gd name="connsiteY19" fmla="*/ 1223962 h 6858000"/>
              <a:gd name="connsiteX20" fmla="*/ 896937 w 9807836"/>
              <a:gd name="connsiteY20" fmla="*/ 1282700 h 6858000"/>
              <a:gd name="connsiteX21" fmla="*/ 939800 w 9807836"/>
              <a:gd name="connsiteY21" fmla="*/ 1346200 h 6858000"/>
              <a:gd name="connsiteX22" fmla="*/ 976312 w 9807836"/>
              <a:gd name="connsiteY22" fmla="*/ 1417637 h 6858000"/>
              <a:gd name="connsiteX23" fmla="*/ 998537 w 9807836"/>
              <a:gd name="connsiteY23" fmla="*/ 1487487 h 6858000"/>
              <a:gd name="connsiteX24" fmla="*/ 1012825 w 9807836"/>
              <a:gd name="connsiteY24" fmla="*/ 1565275 h 6858000"/>
              <a:gd name="connsiteX25" fmla="*/ 1019175 w 9807836"/>
              <a:gd name="connsiteY25" fmla="*/ 1641475 h 6858000"/>
              <a:gd name="connsiteX26" fmla="*/ 1017587 w 9807836"/>
              <a:gd name="connsiteY26" fmla="*/ 1722437 h 6858000"/>
              <a:gd name="connsiteX27" fmla="*/ 1011237 w 9807836"/>
              <a:gd name="connsiteY27" fmla="*/ 1803400 h 6858000"/>
              <a:gd name="connsiteX28" fmla="*/ 1003300 w 9807836"/>
              <a:gd name="connsiteY28" fmla="*/ 1887537 h 6858000"/>
              <a:gd name="connsiteX29" fmla="*/ 992187 w 9807836"/>
              <a:gd name="connsiteY29" fmla="*/ 1971675 h 6858000"/>
              <a:gd name="connsiteX30" fmla="*/ 979487 w 9807836"/>
              <a:gd name="connsiteY30" fmla="*/ 2055812 h 6858000"/>
              <a:gd name="connsiteX31" fmla="*/ 969962 w 9807836"/>
              <a:gd name="connsiteY31" fmla="*/ 2139950 h 6858000"/>
              <a:gd name="connsiteX32" fmla="*/ 963612 w 9807836"/>
              <a:gd name="connsiteY32" fmla="*/ 2224087 h 6858000"/>
              <a:gd name="connsiteX33" fmla="*/ 958850 w 9807836"/>
              <a:gd name="connsiteY33" fmla="*/ 2305050 h 6858000"/>
              <a:gd name="connsiteX34" fmla="*/ 963612 w 9807836"/>
              <a:gd name="connsiteY34" fmla="*/ 2384425 h 6858000"/>
              <a:gd name="connsiteX35" fmla="*/ 973137 w 9807836"/>
              <a:gd name="connsiteY35" fmla="*/ 2462212 h 6858000"/>
              <a:gd name="connsiteX36" fmla="*/ 993775 w 9807836"/>
              <a:gd name="connsiteY36" fmla="*/ 2543175 h 6858000"/>
              <a:gd name="connsiteX37" fmla="*/ 1025525 w 9807836"/>
              <a:gd name="connsiteY37" fmla="*/ 2622550 h 6858000"/>
              <a:gd name="connsiteX38" fmla="*/ 1063625 w 9807836"/>
              <a:gd name="connsiteY38" fmla="*/ 2701925 h 6858000"/>
              <a:gd name="connsiteX39" fmla="*/ 1106487 w 9807836"/>
              <a:gd name="connsiteY39" fmla="*/ 2781300 h 6858000"/>
              <a:gd name="connsiteX40" fmla="*/ 1150937 w 9807836"/>
              <a:gd name="connsiteY40" fmla="*/ 2859087 h 6858000"/>
              <a:gd name="connsiteX41" fmla="*/ 1198562 w 9807836"/>
              <a:gd name="connsiteY41" fmla="*/ 2938462 h 6858000"/>
              <a:gd name="connsiteX42" fmla="*/ 1241425 w 9807836"/>
              <a:gd name="connsiteY42" fmla="*/ 3017837 h 6858000"/>
              <a:gd name="connsiteX43" fmla="*/ 1284288 w 9807836"/>
              <a:gd name="connsiteY43" fmla="*/ 3098800 h 6858000"/>
              <a:gd name="connsiteX44" fmla="*/ 1320800 w 9807836"/>
              <a:gd name="connsiteY44" fmla="*/ 3179762 h 6858000"/>
              <a:gd name="connsiteX45" fmla="*/ 1349375 w 9807836"/>
              <a:gd name="connsiteY45" fmla="*/ 3260725 h 6858000"/>
              <a:gd name="connsiteX46" fmla="*/ 1365250 w 9807836"/>
              <a:gd name="connsiteY46" fmla="*/ 3343275 h 6858000"/>
              <a:gd name="connsiteX47" fmla="*/ 1374775 w 9807836"/>
              <a:gd name="connsiteY47" fmla="*/ 3429000 h 6858000"/>
              <a:gd name="connsiteX48" fmla="*/ 1365250 w 9807836"/>
              <a:gd name="connsiteY48" fmla="*/ 3514725 h 6858000"/>
              <a:gd name="connsiteX49" fmla="*/ 1349375 w 9807836"/>
              <a:gd name="connsiteY49" fmla="*/ 3597275 h 6858000"/>
              <a:gd name="connsiteX50" fmla="*/ 1320800 w 9807836"/>
              <a:gd name="connsiteY50" fmla="*/ 3678237 h 6858000"/>
              <a:gd name="connsiteX51" fmla="*/ 1284288 w 9807836"/>
              <a:gd name="connsiteY51" fmla="*/ 3759200 h 6858000"/>
              <a:gd name="connsiteX52" fmla="*/ 1241425 w 9807836"/>
              <a:gd name="connsiteY52" fmla="*/ 3840162 h 6858000"/>
              <a:gd name="connsiteX53" fmla="*/ 1198562 w 9807836"/>
              <a:gd name="connsiteY53" fmla="*/ 3919537 h 6858000"/>
              <a:gd name="connsiteX54" fmla="*/ 1150937 w 9807836"/>
              <a:gd name="connsiteY54" fmla="*/ 3998912 h 6858000"/>
              <a:gd name="connsiteX55" fmla="*/ 1106487 w 9807836"/>
              <a:gd name="connsiteY55" fmla="*/ 4076700 h 6858000"/>
              <a:gd name="connsiteX56" fmla="*/ 1063625 w 9807836"/>
              <a:gd name="connsiteY56" fmla="*/ 4156075 h 6858000"/>
              <a:gd name="connsiteX57" fmla="*/ 1025525 w 9807836"/>
              <a:gd name="connsiteY57" fmla="*/ 4235450 h 6858000"/>
              <a:gd name="connsiteX58" fmla="*/ 993775 w 9807836"/>
              <a:gd name="connsiteY58" fmla="*/ 4314825 h 6858000"/>
              <a:gd name="connsiteX59" fmla="*/ 973137 w 9807836"/>
              <a:gd name="connsiteY59" fmla="*/ 4395787 h 6858000"/>
              <a:gd name="connsiteX60" fmla="*/ 963612 w 9807836"/>
              <a:gd name="connsiteY60" fmla="*/ 4473575 h 6858000"/>
              <a:gd name="connsiteX61" fmla="*/ 958850 w 9807836"/>
              <a:gd name="connsiteY61" fmla="*/ 4552950 h 6858000"/>
              <a:gd name="connsiteX62" fmla="*/ 963612 w 9807836"/>
              <a:gd name="connsiteY62" fmla="*/ 4633912 h 6858000"/>
              <a:gd name="connsiteX63" fmla="*/ 969962 w 9807836"/>
              <a:gd name="connsiteY63" fmla="*/ 4718050 h 6858000"/>
              <a:gd name="connsiteX64" fmla="*/ 979487 w 9807836"/>
              <a:gd name="connsiteY64" fmla="*/ 4802187 h 6858000"/>
              <a:gd name="connsiteX65" fmla="*/ 992187 w 9807836"/>
              <a:gd name="connsiteY65" fmla="*/ 4886325 h 6858000"/>
              <a:gd name="connsiteX66" fmla="*/ 1003300 w 9807836"/>
              <a:gd name="connsiteY66" fmla="*/ 4970462 h 6858000"/>
              <a:gd name="connsiteX67" fmla="*/ 1011237 w 9807836"/>
              <a:gd name="connsiteY67" fmla="*/ 5054600 h 6858000"/>
              <a:gd name="connsiteX68" fmla="*/ 1017587 w 9807836"/>
              <a:gd name="connsiteY68" fmla="*/ 5135562 h 6858000"/>
              <a:gd name="connsiteX69" fmla="*/ 1019175 w 9807836"/>
              <a:gd name="connsiteY69" fmla="*/ 5216525 h 6858000"/>
              <a:gd name="connsiteX70" fmla="*/ 1012825 w 9807836"/>
              <a:gd name="connsiteY70" fmla="*/ 5292725 h 6858000"/>
              <a:gd name="connsiteX71" fmla="*/ 998537 w 9807836"/>
              <a:gd name="connsiteY71" fmla="*/ 5370512 h 6858000"/>
              <a:gd name="connsiteX72" fmla="*/ 976312 w 9807836"/>
              <a:gd name="connsiteY72" fmla="*/ 5440362 h 6858000"/>
              <a:gd name="connsiteX73" fmla="*/ 939800 w 9807836"/>
              <a:gd name="connsiteY73" fmla="*/ 5511800 h 6858000"/>
              <a:gd name="connsiteX74" fmla="*/ 896937 w 9807836"/>
              <a:gd name="connsiteY74" fmla="*/ 5575300 h 6858000"/>
              <a:gd name="connsiteX75" fmla="*/ 844550 w 9807836"/>
              <a:gd name="connsiteY75" fmla="*/ 5634037 h 6858000"/>
              <a:gd name="connsiteX76" fmla="*/ 787400 w 9807836"/>
              <a:gd name="connsiteY76" fmla="*/ 5692775 h 6858000"/>
              <a:gd name="connsiteX77" fmla="*/ 725487 w 9807836"/>
              <a:gd name="connsiteY77" fmla="*/ 5746750 h 6858000"/>
              <a:gd name="connsiteX78" fmla="*/ 660400 w 9807836"/>
              <a:gd name="connsiteY78" fmla="*/ 5797550 h 6858000"/>
              <a:gd name="connsiteX79" fmla="*/ 592137 w 9807836"/>
              <a:gd name="connsiteY79" fmla="*/ 5849937 h 6858000"/>
              <a:gd name="connsiteX80" fmla="*/ 525462 w 9807836"/>
              <a:gd name="connsiteY80" fmla="*/ 5900737 h 6858000"/>
              <a:gd name="connsiteX81" fmla="*/ 458787 w 9807836"/>
              <a:gd name="connsiteY81" fmla="*/ 5951537 h 6858000"/>
              <a:gd name="connsiteX82" fmla="*/ 395287 w 9807836"/>
              <a:gd name="connsiteY82" fmla="*/ 6005512 h 6858000"/>
              <a:gd name="connsiteX83" fmla="*/ 334962 w 9807836"/>
              <a:gd name="connsiteY83" fmla="*/ 6059487 h 6858000"/>
              <a:gd name="connsiteX84" fmla="*/ 282575 w 9807836"/>
              <a:gd name="connsiteY84" fmla="*/ 6118225 h 6858000"/>
              <a:gd name="connsiteX85" fmla="*/ 234950 w 9807836"/>
              <a:gd name="connsiteY85" fmla="*/ 6180137 h 6858000"/>
              <a:gd name="connsiteX86" fmla="*/ 192087 w 9807836"/>
              <a:gd name="connsiteY86" fmla="*/ 6253162 h 6858000"/>
              <a:gd name="connsiteX87" fmla="*/ 155575 w 9807836"/>
              <a:gd name="connsiteY87" fmla="*/ 6332537 h 6858000"/>
              <a:gd name="connsiteX88" fmla="*/ 127000 w 9807836"/>
              <a:gd name="connsiteY88" fmla="*/ 6416675 h 6858000"/>
              <a:gd name="connsiteX89" fmla="*/ 100012 w 9807836"/>
              <a:gd name="connsiteY89" fmla="*/ 6503987 h 6858000"/>
              <a:gd name="connsiteX90" fmla="*/ 77787 w 9807836"/>
              <a:gd name="connsiteY90" fmla="*/ 6594475 h 6858000"/>
              <a:gd name="connsiteX91" fmla="*/ 52387 w 9807836"/>
              <a:gd name="connsiteY91" fmla="*/ 6683375 h 6858000"/>
              <a:gd name="connsiteX92" fmla="*/ 26987 w 9807836"/>
              <a:gd name="connsiteY92" fmla="*/ 6770687 h 6858000"/>
              <a:gd name="connsiteX93" fmla="*/ 0 w 9807836"/>
              <a:gd name="connsiteY93" fmla="*/ 6858000 h 6858000"/>
              <a:gd name="connsiteX94" fmla="*/ 9807836 w 9807836"/>
              <a:gd name="connsiteY94" fmla="*/ 6858000 h 6858000"/>
              <a:gd name="connsiteX95" fmla="*/ 9807836 w 9807836"/>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807836" h="6858000">
                <a:moveTo>
                  <a:pt x="9807836" y="0"/>
                </a:moveTo>
                <a:lnTo>
                  <a:pt x="0" y="0"/>
                </a:lnTo>
                <a:lnTo>
                  <a:pt x="26987" y="87312"/>
                </a:lnTo>
                <a:lnTo>
                  <a:pt x="52387" y="174625"/>
                </a:lnTo>
                <a:lnTo>
                  <a:pt x="77787" y="263525"/>
                </a:lnTo>
                <a:lnTo>
                  <a:pt x="100012" y="354012"/>
                </a:lnTo>
                <a:lnTo>
                  <a:pt x="127000" y="441325"/>
                </a:lnTo>
                <a:lnTo>
                  <a:pt x="155575" y="525462"/>
                </a:lnTo>
                <a:lnTo>
                  <a:pt x="192087" y="604837"/>
                </a:lnTo>
                <a:lnTo>
                  <a:pt x="234950" y="677862"/>
                </a:lnTo>
                <a:lnTo>
                  <a:pt x="282575" y="739775"/>
                </a:lnTo>
                <a:lnTo>
                  <a:pt x="334962" y="798512"/>
                </a:lnTo>
                <a:lnTo>
                  <a:pt x="395287" y="852487"/>
                </a:lnTo>
                <a:lnTo>
                  <a:pt x="458787" y="906462"/>
                </a:lnTo>
                <a:lnTo>
                  <a:pt x="525462" y="957262"/>
                </a:lnTo>
                <a:lnTo>
                  <a:pt x="592137" y="1008062"/>
                </a:lnTo>
                <a:lnTo>
                  <a:pt x="660400" y="1060450"/>
                </a:lnTo>
                <a:lnTo>
                  <a:pt x="725487" y="1111250"/>
                </a:lnTo>
                <a:lnTo>
                  <a:pt x="787400" y="1165225"/>
                </a:lnTo>
                <a:lnTo>
                  <a:pt x="844550" y="1223962"/>
                </a:lnTo>
                <a:lnTo>
                  <a:pt x="896937" y="1282700"/>
                </a:lnTo>
                <a:lnTo>
                  <a:pt x="939800" y="1346200"/>
                </a:lnTo>
                <a:lnTo>
                  <a:pt x="976312" y="1417637"/>
                </a:lnTo>
                <a:lnTo>
                  <a:pt x="998537" y="1487487"/>
                </a:lnTo>
                <a:lnTo>
                  <a:pt x="1012825" y="1565275"/>
                </a:lnTo>
                <a:lnTo>
                  <a:pt x="1019175" y="1641475"/>
                </a:lnTo>
                <a:lnTo>
                  <a:pt x="1017587" y="1722437"/>
                </a:lnTo>
                <a:lnTo>
                  <a:pt x="1011237" y="1803400"/>
                </a:lnTo>
                <a:lnTo>
                  <a:pt x="1003300" y="1887537"/>
                </a:lnTo>
                <a:lnTo>
                  <a:pt x="992187" y="1971675"/>
                </a:lnTo>
                <a:lnTo>
                  <a:pt x="979487" y="2055812"/>
                </a:lnTo>
                <a:lnTo>
                  <a:pt x="969962" y="2139950"/>
                </a:lnTo>
                <a:lnTo>
                  <a:pt x="963612" y="2224087"/>
                </a:lnTo>
                <a:lnTo>
                  <a:pt x="958850" y="2305050"/>
                </a:lnTo>
                <a:lnTo>
                  <a:pt x="963612" y="2384425"/>
                </a:lnTo>
                <a:lnTo>
                  <a:pt x="973137" y="2462212"/>
                </a:lnTo>
                <a:lnTo>
                  <a:pt x="993775" y="2543175"/>
                </a:lnTo>
                <a:lnTo>
                  <a:pt x="1025525" y="2622550"/>
                </a:lnTo>
                <a:lnTo>
                  <a:pt x="1063625" y="2701925"/>
                </a:lnTo>
                <a:lnTo>
                  <a:pt x="1106487" y="2781300"/>
                </a:lnTo>
                <a:lnTo>
                  <a:pt x="1150937" y="2859087"/>
                </a:lnTo>
                <a:lnTo>
                  <a:pt x="1198562" y="2938462"/>
                </a:lnTo>
                <a:lnTo>
                  <a:pt x="1241425" y="3017837"/>
                </a:lnTo>
                <a:lnTo>
                  <a:pt x="1284288" y="3098800"/>
                </a:lnTo>
                <a:lnTo>
                  <a:pt x="1320800" y="3179762"/>
                </a:lnTo>
                <a:lnTo>
                  <a:pt x="1349375" y="3260725"/>
                </a:lnTo>
                <a:lnTo>
                  <a:pt x="1365250" y="3343275"/>
                </a:lnTo>
                <a:lnTo>
                  <a:pt x="1374775" y="3429000"/>
                </a:lnTo>
                <a:lnTo>
                  <a:pt x="1365250" y="3514725"/>
                </a:lnTo>
                <a:lnTo>
                  <a:pt x="1349375" y="3597275"/>
                </a:lnTo>
                <a:lnTo>
                  <a:pt x="1320800" y="3678237"/>
                </a:lnTo>
                <a:lnTo>
                  <a:pt x="1284288" y="3759200"/>
                </a:lnTo>
                <a:lnTo>
                  <a:pt x="1241425" y="3840162"/>
                </a:lnTo>
                <a:lnTo>
                  <a:pt x="1198562" y="3919537"/>
                </a:lnTo>
                <a:lnTo>
                  <a:pt x="1150937" y="3998912"/>
                </a:lnTo>
                <a:lnTo>
                  <a:pt x="1106487" y="4076700"/>
                </a:lnTo>
                <a:lnTo>
                  <a:pt x="1063625" y="4156075"/>
                </a:lnTo>
                <a:lnTo>
                  <a:pt x="1025525" y="4235450"/>
                </a:lnTo>
                <a:lnTo>
                  <a:pt x="993775" y="4314825"/>
                </a:lnTo>
                <a:lnTo>
                  <a:pt x="973137" y="4395787"/>
                </a:lnTo>
                <a:lnTo>
                  <a:pt x="963612" y="4473575"/>
                </a:lnTo>
                <a:lnTo>
                  <a:pt x="958850" y="4552950"/>
                </a:lnTo>
                <a:lnTo>
                  <a:pt x="963612" y="4633912"/>
                </a:lnTo>
                <a:lnTo>
                  <a:pt x="969962" y="4718050"/>
                </a:lnTo>
                <a:lnTo>
                  <a:pt x="979487" y="4802187"/>
                </a:lnTo>
                <a:lnTo>
                  <a:pt x="992187" y="4886325"/>
                </a:lnTo>
                <a:lnTo>
                  <a:pt x="1003300" y="4970462"/>
                </a:lnTo>
                <a:lnTo>
                  <a:pt x="1011237" y="5054600"/>
                </a:lnTo>
                <a:lnTo>
                  <a:pt x="1017587" y="5135562"/>
                </a:lnTo>
                <a:lnTo>
                  <a:pt x="1019175" y="5216525"/>
                </a:lnTo>
                <a:lnTo>
                  <a:pt x="1012825" y="5292725"/>
                </a:lnTo>
                <a:lnTo>
                  <a:pt x="998537" y="5370512"/>
                </a:lnTo>
                <a:lnTo>
                  <a:pt x="976312" y="5440362"/>
                </a:lnTo>
                <a:lnTo>
                  <a:pt x="939800" y="5511800"/>
                </a:lnTo>
                <a:lnTo>
                  <a:pt x="896937" y="5575300"/>
                </a:lnTo>
                <a:lnTo>
                  <a:pt x="844550" y="5634037"/>
                </a:lnTo>
                <a:lnTo>
                  <a:pt x="787400" y="5692775"/>
                </a:lnTo>
                <a:lnTo>
                  <a:pt x="725487" y="5746750"/>
                </a:lnTo>
                <a:lnTo>
                  <a:pt x="660400" y="5797550"/>
                </a:lnTo>
                <a:lnTo>
                  <a:pt x="592137" y="5849937"/>
                </a:lnTo>
                <a:lnTo>
                  <a:pt x="525462" y="5900737"/>
                </a:lnTo>
                <a:lnTo>
                  <a:pt x="458787" y="5951537"/>
                </a:lnTo>
                <a:lnTo>
                  <a:pt x="395287" y="6005512"/>
                </a:lnTo>
                <a:lnTo>
                  <a:pt x="334962" y="6059487"/>
                </a:lnTo>
                <a:lnTo>
                  <a:pt x="282575" y="6118225"/>
                </a:lnTo>
                <a:lnTo>
                  <a:pt x="234950" y="6180137"/>
                </a:lnTo>
                <a:lnTo>
                  <a:pt x="192087" y="6253162"/>
                </a:lnTo>
                <a:lnTo>
                  <a:pt x="155575" y="6332537"/>
                </a:lnTo>
                <a:lnTo>
                  <a:pt x="127000" y="6416675"/>
                </a:lnTo>
                <a:lnTo>
                  <a:pt x="100012" y="6503987"/>
                </a:lnTo>
                <a:lnTo>
                  <a:pt x="77787" y="6594475"/>
                </a:lnTo>
                <a:lnTo>
                  <a:pt x="52387" y="6683375"/>
                </a:lnTo>
                <a:lnTo>
                  <a:pt x="26987" y="6770687"/>
                </a:lnTo>
                <a:lnTo>
                  <a:pt x="0" y="6858000"/>
                </a:lnTo>
                <a:lnTo>
                  <a:pt x="9807836" y="6858000"/>
                </a:lnTo>
                <a:lnTo>
                  <a:pt x="9807836" y="0"/>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F4118983-D23D-CE4B-983D-AE81291BBE50}"/>
              </a:ext>
            </a:extLst>
          </p:cNvPr>
          <p:cNvSpPr>
            <a:spLocks noGrp="1"/>
          </p:cNvSpPr>
          <p:nvPr>
            <p:ph type="title"/>
          </p:nvPr>
        </p:nvSpPr>
        <p:spPr>
          <a:xfrm>
            <a:off x="926927" y="1231894"/>
            <a:ext cx="5490143" cy="4339177"/>
          </a:xfrm>
        </p:spPr>
        <p:txBody>
          <a:bodyPr vert="horz" lIns="91440" tIns="45720" rIns="91440" bIns="45720" rtlCol="0" anchor="ctr">
            <a:normAutofit/>
          </a:bodyPr>
          <a:lstStyle/>
          <a:p>
            <a:r>
              <a:rPr lang="en-US" sz="10000" spc="800"/>
              <a:t>Zoom level 13</a:t>
            </a:r>
          </a:p>
        </p:txBody>
      </p:sp>
      <p:sp>
        <p:nvSpPr>
          <p:cNvPr id="23" name="Rectangle 22">
            <a:extLst>
              <a:ext uri="{FF2B5EF4-FFF2-40B4-BE49-F238E27FC236}">
                <a16:creationId xmlns:a16="http://schemas.microsoft.com/office/drawing/2014/main" id="{920170C7-93CF-4AF8-8D9E-6DD63FE62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Google Shape;251;p37">
            <a:extLst>
              <a:ext uri="{FF2B5EF4-FFF2-40B4-BE49-F238E27FC236}">
                <a16:creationId xmlns:a16="http://schemas.microsoft.com/office/drawing/2014/main" id="{A87F38C1-E514-BE41-A2DD-86EED1A74095}"/>
              </a:ext>
            </a:extLst>
          </p:cNvPr>
          <p:cNvPicPr preferRelativeResize="0"/>
          <p:nvPr/>
        </p:nvPicPr>
        <p:blipFill>
          <a:blip r:embed="rId3" cstate="screen">
            <a:extLst>
              <a:ext uri="{28A0092B-C50C-407E-A947-70E740481C1C}">
                <a14:useLocalDpi xmlns:a14="http://schemas.microsoft.com/office/drawing/2010/main"/>
              </a:ext>
            </a:extLst>
          </a:blip>
          <a:stretch>
            <a:fillRect/>
          </a:stretch>
        </p:blipFill>
        <p:spPr>
          <a:xfrm>
            <a:off x="7552944" y="1408187"/>
            <a:ext cx="3995592" cy="4046169"/>
          </a:xfrm>
          <a:prstGeom prst="rect">
            <a:avLst/>
          </a:prstGeom>
          <a:noFill/>
        </p:spPr>
      </p:pic>
    </p:spTree>
    <p:extLst>
      <p:ext uri="{BB962C8B-B14F-4D97-AF65-F5344CB8AC3E}">
        <p14:creationId xmlns:p14="http://schemas.microsoft.com/office/powerpoint/2010/main" val="1853145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DEDE0-7554-B043-B846-56B63DDF984E}"/>
              </a:ext>
            </a:extLst>
          </p:cNvPr>
          <p:cNvSpPr>
            <a:spLocks noGrp="1"/>
          </p:cNvSpPr>
          <p:nvPr>
            <p:ph type="title"/>
          </p:nvPr>
        </p:nvSpPr>
        <p:spPr/>
        <p:txBody>
          <a:bodyPr/>
          <a:lstStyle/>
          <a:p>
            <a:r>
              <a:rPr lang="en-US" dirty="0"/>
              <a:t>Fabulous world of Tiles! </a:t>
            </a:r>
          </a:p>
        </p:txBody>
      </p:sp>
      <p:sp>
        <p:nvSpPr>
          <p:cNvPr id="5" name="Google Shape;257;p38">
            <a:extLst>
              <a:ext uri="{FF2B5EF4-FFF2-40B4-BE49-F238E27FC236}">
                <a16:creationId xmlns:a16="http://schemas.microsoft.com/office/drawing/2014/main" id="{9BA37F0F-5021-554B-A2B0-A51BF8852F12}"/>
              </a:ext>
            </a:extLst>
          </p:cNvPr>
          <p:cNvSpPr txBox="1"/>
          <p:nvPr/>
        </p:nvSpPr>
        <p:spPr>
          <a:xfrm>
            <a:off x="1251678" y="1805592"/>
            <a:ext cx="10178322" cy="4705200"/>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endParaRPr dirty="0"/>
          </a:p>
          <a:p>
            <a:pPr marL="342900" lvl="0" indent="-342900" algn="l" rtl="0">
              <a:spcBef>
                <a:spcPts val="0"/>
              </a:spcBef>
              <a:spcAft>
                <a:spcPts val="0"/>
              </a:spcAft>
              <a:buFont typeface="Arial" panose="020B0604020202020204" pitchFamily="34" charset="0"/>
              <a:buChar char="•"/>
            </a:pPr>
            <a:r>
              <a:rPr lang="en" sz="2400" dirty="0"/>
              <a:t>These types of tiles are rendered in advance, then stored in a cache (</a:t>
            </a:r>
            <a:r>
              <a:rPr lang="en-US" sz="2400" dirty="0"/>
              <a:t>temporary </a:t>
            </a:r>
            <a:r>
              <a:rPr lang="en" sz="2400" dirty="0"/>
              <a:t>storage). </a:t>
            </a:r>
            <a:endParaRPr sz="2400" dirty="0"/>
          </a:p>
          <a:p>
            <a:pPr marL="342900" lvl="0" indent="-342900" algn="l" rtl="0">
              <a:spcBef>
                <a:spcPts val="0"/>
              </a:spcBef>
              <a:spcAft>
                <a:spcPts val="0"/>
              </a:spcAft>
              <a:buFont typeface="Arial" panose="020B0604020202020204" pitchFamily="34" charset="0"/>
              <a:buChar char="•"/>
            </a:pPr>
            <a:endParaRPr sz="2400" dirty="0"/>
          </a:p>
          <a:p>
            <a:pPr marL="342900" lvl="0" indent="-342900" algn="l" rtl="0">
              <a:spcBef>
                <a:spcPts val="0"/>
              </a:spcBef>
              <a:spcAft>
                <a:spcPts val="0"/>
              </a:spcAft>
              <a:buFont typeface="Arial" panose="020B0604020202020204" pitchFamily="34" charset="0"/>
              <a:buChar char="•"/>
            </a:pPr>
            <a:r>
              <a:rPr lang="en" sz="2400" dirty="0"/>
              <a:t>Because map tiles are just images on the web, you can link to them individually, just like you would any other image.</a:t>
            </a:r>
          </a:p>
          <a:p>
            <a:pPr marL="342900" lvl="0" indent="-342900" algn="l" rtl="0">
              <a:spcBef>
                <a:spcPts val="0"/>
              </a:spcBef>
              <a:spcAft>
                <a:spcPts val="0"/>
              </a:spcAft>
              <a:buFont typeface="Arial" panose="020B0604020202020204" pitchFamily="34" charset="0"/>
              <a:buChar char="•"/>
            </a:pPr>
            <a:endParaRPr lang="en" sz="2400" dirty="0"/>
          </a:p>
          <a:p>
            <a:pPr marL="342900" lvl="0" indent="-342900" algn="l" rtl="0">
              <a:spcBef>
                <a:spcPts val="0"/>
              </a:spcBef>
              <a:spcAft>
                <a:spcPts val="0"/>
              </a:spcAft>
              <a:buFont typeface="Arial" panose="020B0604020202020204" pitchFamily="34" charset="0"/>
              <a:buChar char="•"/>
            </a:pPr>
            <a:r>
              <a:rPr lang="en" sz="2400" dirty="0"/>
              <a:t>This is what allowed us to change the Google static API! </a:t>
            </a:r>
            <a:endParaRPr sz="2400" dirty="0"/>
          </a:p>
        </p:txBody>
      </p:sp>
    </p:spTree>
    <p:extLst>
      <p:ext uri="{BB962C8B-B14F-4D97-AF65-F5344CB8AC3E}">
        <p14:creationId xmlns:p14="http://schemas.microsoft.com/office/powerpoint/2010/main" val="53729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DEDE0-7554-B043-B846-56B63DDF984E}"/>
              </a:ext>
            </a:extLst>
          </p:cNvPr>
          <p:cNvSpPr>
            <a:spLocks noGrp="1"/>
          </p:cNvSpPr>
          <p:nvPr>
            <p:ph type="title"/>
          </p:nvPr>
        </p:nvSpPr>
        <p:spPr/>
        <p:txBody>
          <a:bodyPr/>
          <a:lstStyle/>
          <a:p>
            <a:r>
              <a:rPr lang="en-US" dirty="0"/>
              <a:t>Fabulous world of Tiles! </a:t>
            </a:r>
            <a:br>
              <a:rPr lang="en-US" dirty="0"/>
            </a:br>
            <a:r>
              <a:rPr lang="en-US" dirty="0"/>
              <a:t>For Example: </a:t>
            </a:r>
          </a:p>
        </p:txBody>
      </p:sp>
      <p:sp>
        <p:nvSpPr>
          <p:cNvPr id="5" name="Google Shape;257;p38">
            <a:extLst>
              <a:ext uri="{FF2B5EF4-FFF2-40B4-BE49-F238E27FC236}">
                <a16:creationId xmlns:a16="http://schemas.microsoft.com/office/drawing/2014/main" id="{9BA37F0F-5021-554B-A2B0-A51BF8852F12}"/>
              </a:ext>
            </a:extLst>
          </p:cNvPr>
          <p:cNvSpPr txBox="1"/>
          <p:nvPr/>
        </p:nvSpPr>
        <p:spPr>
          <a:xfrm>
            <a:off x="1251678" y="1805592"/>
            <a:ext cx="10422162" cy="4705200"/>
          </a:xfrm>
          <a:prstGeom prst="rect">
            <a:avLst/>
          </a:prstGeom>
          <a:noFill/>
          <a:ln>
            <a:noFill/>
          </a:ln>
        </p:spPr>
        <p:txBody>
          <a:bodyPr spcFirstLastPara="1" wrap="square" lIns="91425" tIns="91425" rIns="91425" bIns="91425" anchor="t" anchorCtr="0">
            <a:noAutofit/>
          </a:bodyPr>
          <a:lstStyle/>
          <a:p>
            <a:pPr lvl="0"/>
            <a:r>
              <a:rPr lang="en-US" sz="3200" dirty="0"/>
              <a:t>http://</a:t>
            </a:r>
            <a:r>
              <a:rPr lang="en-US" sz="3200" dirty="0" err="1"/>
              <a:t>tile.</a:t>
            </a:r>
            <a:r>
              <a:rPr lang="en-US" sz="3200" dirty="0" err="1">
                <a:solidFill>
                  <a:srgbClr val="00B050"/>
                </a:solidFill>
              </a:rPr>
              <a:t>openstreetmap</a:t>
            </a:r>
            <a:r>
              <a:rPr lang="en-US" sz="3200" dirty="0" err="1"/>
              <a:t>.org</a:t>
            </a:r>
            <a:r>
              <a:rPr lang="en-US" sz="3200" dirty="0"/>
              <a:t>/4/2/6.png</a:t>
            </a:r>
          </a:p>
          <a:p>
            <a:pPr lvl="0"/>
            <a:r>
              <a:rPr lang="en-US" sz="3200" dirty="0"/>
              <a:t>This is the name of the tile server</a:t>
            </a:r>
          </a:p>
          <a:p>
            <a:pPr lvl="0"/>
            <a:endParaRPr lang="en-US" sz="3200" dirty="0"/>
          </a:p>
          <a:p>
            <a:pPr lvl="0"/>
            <a:r>
              <a:rPr lang="en-US" sz="3200" dirty="0"/>
              <a:t>http://</a:t>
            </a:r>
            <a:r>
              <a:rPr lang="en-US" sz="3200" dirty="0" err="1"/>
              <a:t>tile.openstreetmap.org</a:t>
            </a:r>
            <a:r>
              <a:rPr lang="en-US" sz="3200" dirty="0"/>
              <a:t>/</a:t>
            </a:r>
            <a:r>
              <a:rPr lang="en-US" sz="3200" dirty="0">
                <a:solidFill>
                  <a:srgbClr val="00B050"/>
                </a:solidFill>
              </a:rPr>
              <a:t>4</a:t>
            </a:r>
            <a:r>
              <a:rPr lang="en-US" sz="3200" dirty="0"/>
              <a:t>/2/6.png</a:t>
            </a:r>
          </a:p>
          <a:p>
            <a:pPr lvl="0"/>
            <a:r>
              <a:rPr lang="en-US" sz="3200" dirty="0"/>
              <a:t>This is the z value or “zoom level.”</a:t>
            </a:r>
          </a:p>
          <a:p>
            <a:pPr lvl="0"/>
            <a:endParaRPr lang="en-US" sz="3200" dirty="0"/>
          </a:p>
          <a:p>
            <a:pPr lvl="0"/>
            <a:r>
              <a:rPr lang="en-US" sz="3200" dirty="0"/>
              <a:t>http://</a:t>
            </a:r>
            <a:r>
              <a:rPr lang="en-US" sz="3200" dirty="0" err="1"/>
              <a:t>tile.openstreetmap.org</a:t>
            </a:r>
            <a:r>
              <a:rPr lang="en-US" sz="3200" dirty="0"/>
              <a:t>/4/</a:t>
            </a:r>
            <a:r>
              <a:rPr lang="en-US" sz="3200" dirty="0">
                <a:solidFill>
                  <a:srgbClr val="00B050"/>
                </a:solidFill>
              </a:rPr>
              <a:t>2</a:t>
            </a:r>
            <a:r>
              <a:rPr lang="en-US" sz="3200" dirty="0"/>
              <a:t>/</a:t>
            </a:r>
            <a:r>
              <a:rPr lang="en-US" sz="3200" dirty="0">
                <a:solidFill>
                  <a:srgbClr val="00B050"/>
                </a:solidFill>
              </a:rPr>
              <a:t>6</a:t>
            </a:r>
            <a:r>
              <a:rPr lang="en-US" sz="3200" dirty="0"/>
              <a:t>.png</a:t>
            </a:r>
          </a:p>
          <a:p>
            <a:pPr lvl="0"/>
            <a:r>
              <a:rPr lang="en-US" sz="3200" dirty="0"/>
              <a:t>This is the x/y value: the place in the grid where the tile lives.</a:t>
            </a:r>
          </a:p>
          <a:p>
            <a:pPr lvl="0"/>
            <a:endParaRPr lang="en-US" sz="3200" dirty="0"/>
          </a:p>
        </p:txBody>
      </p:sp>
    </p:spTree>
    <p:extLst>
      <p:ext uri="{BB962C8B-B14F-4D97-AF65-F5344CB8AC3E}">
        <p14:creationId xmlns:p14="http://schemas.microsoft.com/office/powerpoint/2010/main" val="1511837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DEDE0-7554-B043-B846-56B63DDF984E}"/>
              </a:ext>
            </a:extLst>
          </p:cNvPr>
          <p:cNvSpPr>
            <a:spLocks noGrp="1"/>
          </p:cNvSpPr>
          <p:nvPr>
            <p:ph type="title"/>
          </p:nvPr>
        </p:nvSpPr>
        <p:spPr/>
        <p:txBody>
          <a:bodyPr/>
          <a:lstStyle/>
          <a:p>
            <a:r>
              <a:rPr lang="en-US" dirty="0"/>
              <a:t>Fabulous world of Tiles! </a:t>
            </a:r>
            <a:br>
              <a:rPr lang="en-US" dirty="0"/>
            </a:br>
            <a:r>
              <a:rPr lang="en-US" dirty="0"/>
              <a:t>For Example: </a:t>
            </a:r>
          </a:p>
        </p:txBody>
      </p:sp>
      <p:sp>
        <p:nvSpPr>
          <p:cNvPr id="5" name="Google Shape;257;p38">
            <a:extLst>
              <a:ext uri="{FF2B5EF4-FFF2-40B4-BE49-F238E27FC236}">
                <a16:creationId xmlns:a16="http://schemas.microsoft.com/office/drawing/2014/main" id="{9BA37F0F-5021-554B-A2B0-A51BF8852F12}"/>
              </a:ext>
            </a:extLst>
          </p:cNvPr>
          <p:cNvSpPr txBox="1"/>
          <p:nvPr/>
        </p:nvSpPr>
        <p:spPr>
          <a:xfrm>
            <a:off x="1251678" y="2926080"/>
            <a:ext cx="10422162" cy="3584712"/>
          </a:xfrm>
          <a:prstGeom prst="rect">
            <a:avLst/>
          </a:prstGeom>
          <a:noFill/>
          <a:ln>
            <a:noFill/>
          </a:ln>
        </p:spPr>
        <p:txBody>
          <a:bodyPr spcFirstLastPara="1" wrap="square" lIns="91425" tIns="91425" rIns="91425" bIns="91425" anchor="t" anchorCtr="0">
            <a:noAutofit/>
          </a:bodyPr>
          <a:lstStyle/>
          <a:p>
            <a:pPr lvl="0"/>
            <a:r>
              <a:rPr lang="en-US" sz="3200" dirty="0">
                <a:solidFill>
                  <a:schemeClr val="tx2"/>
                </a:solidFill>
              </a:rPr>
              <a:t>You can start looking for these parameters in other places to… Go to </a:t>
            </a:r>
            <a:r>
              <a:rPr lang="en-US" sz="3200" dirty="0">
                <a:solidFill>
                  <a:srgbClr val="00B050"/>
                </a:solidFill>
                <a:hlinkClick r:id="rId2">
                  <a:extLst>
                    <a:ext uri="{A12FA001-AC4F-418D-AE19-62706E023703}">
                      <ahyp:hlinkClr xmlns:ahyp="http://schemas.microsoft.com/office/drawing/2018/hyperlinkcolor" val="tx"/>
                    </a:ext>
                  </a:extLst>
                </a:hlinkClick>
              </a:rPr>
              <a:t>http://maps.stamen.com</a:t>
            </a:r>
            <a:r>
              <a:rPr lang="en-US" sz="3200" dirty="0">
                <a:solidFill>
                  <a:srgbClr val="00B050"/>
                </a:solidFill>
              </a:rPr>
              <a:t> </a:t>
            </a:r>
            <a:r>
              <a:rPr lang="en-US" sz="3200" dirty="0">
                <a:solidFill>
                  <a:schemeClr val="tx2"/>
                </a:solidFill>
              </a:rPr>
              <a:t>and tile around. </a:t>
            </a:r>
            <a:endParaRPr lang="en-US" sz="3200" dirty="0">
              <a:solidFill>
                <a:srgbClr val="00B050"/>
              </a:solidFill>
            </a:endParaRPr>
          </a:p>
          <a:p>
            <a:pPr lvl="0"/>
            <a:endParaRPr lang="en-US" sz="3200" dirty="0"/>
          </a:p>
          <a:p>
            <a:pPr lvl="0"/>
            <a:r>
              <a:rPr lang="en-US" sz="3200" dirty="0"/>
              <a:t>How about Google maps?</a:t>
            </a:r>
          </a:p>
          <a:p>
            <a:r>
              <a:rPr lang="en-US" sz="3200" dirty="0">
                <a:solidFill>
                  <a:schemeClr val="bg1">
                    <a:lumMod val="65000"/>
                  </a:schemeClr>
                </a:solidFill>
              </a:rPr>
              <a:t>https://</a:t>
            </a:r>
            <a:r>
              <a:rPr lang="en-US" sz="3200" dirty="0" err="1">
                <a:solidFill>
                  <a:schemeClr val="bg1">
                    <a:lumMod val="65000"/>
                  </a:schemeClr>
                </a:solidFill>
              </a:rPr>
              <a:t>www.google.com</a:t>
            </a:r>
            <a:r>
              <a:rPr lang="en-US" sz="3200" dirty="0">
                <a:solidFill>
                  <a:schemeClr val="bg1">
                    <a:lumMod val="65000"/>
                  </a:schemeClr>
                </a:solidFill>
              </a:rPr>
              <a:t>/maps/place/</a:t>
            </a:r>
            <a:r>
              <a:rPr lang="en-US" sz="3200" dirty="0" err="1">
                <a:solidFill>
                  <a:schemeClr val="bg1">
                    <a:lumMod val="65000"/>
                  </a:schemeClr>
                </a:solidFill>
              </a:rPr>
              <a:t>Stockbridge,+MA</a:t>
            </a:r>
            <a:r>
              <a:rPr lang="en-US" sz="3200" dirty="0">
                <a:solidFill>
                  <a:schemeClr val="bg1">
                    <a:lumMod val="65000"/>
                  </a:schemeClr>
                </a:solidFill>
              </a:rPr>
              <a:t>/@42.3036167,-73.3970104,</a:t>
            </a:r>
            <a:r>
              <a:rPr lang="en-US" sz="3200" dirty="0">
                <a:solidFill>
                  <a:srgbClr val="00B050"/>
                </a:solidFill>
              </a:rPr>
              <a:t>12z</a:t>
            </a:r>
            <a:r>
              <a:rPr lang="en-US" sz="3200" dirty="0"/>
              <a:t>/</a:t>
            </a:r>
          </a:p>
          <a:p>
            <a:pPr lvl="0"/>
            <a:endParaRPr lang="en-US" sz="3200" dirty="0"/>
          </a:p>
        </p:txBody>
      </p:sp>
    </p:spTree>
    <p:extLst>
      <p:ext uri="{BB962C8B-B14F-4D97-AF65-F5344CB8AC3E}">
        <p14:creationId xmlns:p14="http://schemas.microsoft.com/office/powerpoint/2010/main" val="3523882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DEDE0-7554-B043-B846-56B63DDF984E}"/>
              </a:ext>
            </a:extLst>
          </p:cNvPr>
          <p:cNvSpPr>
            <a:spLocks noGrp="1"/>
          </p:cNvSpPr>
          <p:nvPr>
            <p:ph type="title"/>
          </p:nvPr>
        </p:nvSpPr>
        <p:spPr/>
        <p:txBody>
          <a:bodyPr/>
          <a:lstStyle/>
          <a:p>
            <a:r>
              <a:rPr lang="en-US" dirty="0"/>
              <a:t>Fabulous world of Tiles! </a:t>
            </a:r>
            <a:br>
              <a:rPr lang="en-US" dirty="0"/>
            </a:br>
            <a:r>
              <a:rPr lang="en-US" dirty="0"/>
              <a:t>For Example: </a:t>
            </a:r>
          </a:p>
        </p:txBody>
      </p:sp>
      <p:sp>
        <p:nvSpPr>
          <p:cNvPr id="5" name="Google Shape;257;p38">
            <a:extLst>
              <a:ext uri="{FF2B5EF4-FFF2-40B4-BE49-F238E27FC236}">
                <a16:creationId xmlns:a16="http://schemas.microsoft.com/office/drawing/2014/main" id="{9BA37F0F-5021-554B-A2B0-A51BF8852F12}"/>
              </a:ext>
            </a:extLst>
          </p:cNvPr>
          <p:cNvSpPr txBox="1"/>
          <p:nvPr/>
        </p:nvSpPr>
        <p:spPr>
          <a:xfrm>
            <a:off x="1251678" y="5133474"/>
            <a:ext cx="10422162" cy="1377318"/>
          </a:xfrm>
          <a:prstGeom prst="rect">
            <a:avLst/>
          </a:prstGeom>
          <a:noFill/>
          <a:ln>
            <a:noFill/>
          </a:ln>
        </p:spPr>
        <p:txBody>
          <a:bodyPr spcFirstLastPara="1" wrap="square" lIns="91425" tIns="91425" rIns="91425" bIns="91425" anchor="t" anchorCtr="0">
            <a:noAutofit/>
          </a:bodyPr>
          <a:lstStyle/>
          <a:p>
            <a:pPr lvl="0">
              <a:lnSpc>
                <a:spcPct val="125000"/>
              </a:lnSpc>
            </a:pPr>
            <a:r>
              <a:rPr lang="en-US" sz="3200" u="sng" dirty="0">
                <a:solidFill>
                  <a:schemeClr val="tx2"/>
                </a:solidFill>
                <a:ea typeface="Arial"/>
                <a:cs typeface="Arial"/>
                <a:sym typeface="Arial"/>
              </a:rPr>
              <a:t>http://leaflet-extras.github.io/leaflet-providers/preview/</a:t>
            </a:r>
          </a:p>
          <a:p>
            <a:pPr lvl="0">
              <a:lnSpc>
                <a:spcPct val="125000"/>
              </a:lnSpc>
            </a:pPr>
            <a:r>
              <a:rPr lang="en-US" i="1" dirty="0">
                <a:solidFill>
                  <a:schemeClr val="dk1"/>
                </a:solidFill>
                <a:ea typeface="Arial"/>
                <a:cs typeface="Arial"/>
                <a:sym typeface="Arial"/>
              </a:rPr>
              <a:t>Note the min/max zoom levels (you’ll see this in the lab). </a:t>
            </a:r>
          </a:p>
          <a:p>
            <a:pPr lvl="0">
              <a:lnSpc>
                <a:spcPct val="125000"/>
              </a:lnSpc>
            </a:pPr>
            <a:r>
              <a:rPr lang="en-US" i="1" dirty="0">
                <a:solidFill>
                  <a:schemeClr val="dk1"/>
                </a:solidFill>
                <a:ea typeface="Arial"/>
                <a:cs typeface="Arial"/>
                <a:sym typeface="Arial"/>
              </a:rPr>
              <a:t>Note the {z}/{x}/{y}</a:t>
            </a:r>
            <a:endParaRPr lang="en-US" sz="3200" i="1" dirty="0">
              <a:solidFill>
                <a:schemeClr val="dk1"/>
              </a:solidFill>
              <a:latin typeface="Arial"/>
              <a:ea typeface="Arial"/>
              <a:cs typeface="Arial"/>
              <a:sym typeface="Arial"/>
            </a:endParaRPr>
          </a:p>
          <a:p>
            <a:pPr lvl="0"/>
            <a:endParaRPr lang="en-US" sz="3200" dirty="0"/>
          </a:p>
        </p:txBody>
      </p:sp>
      <p:pic>
        <p:nvPicPr>
          <p:cNvPr id="4" name="Google Shape;264;p39">
            <a:extLst>
              <a:ext uri="{FF2B5EF4-FFF2-40B4-BE49-F238E27FC236}">
                <a16:creationId xmlns:a16="http://schemas.microsoft.com/office/drawing/2014/main" id="{E68034AC-F323-1743-B6A0-FA038D0FF0E5}"/>
              </a:ext>
            </a:extLst>
          </p:cNvPr>
          <p:cNvPicPr preferRelativeResize="0"/>
          <p:nvPr/>
        </p:nvPicPr>
        <p:blipFill>
          <a:blip r:embed="rId3">
            <a:alphaModFix/>
          </a:blip>
          <a:stretch>
            <a:fillRect/>
          </a:stretch>
        </p:blipFill>
        <p:spPr>
          <a:xfrm>
            <a:off x="9006854" y="382385"/>
            <a:ext cx="2666986" cy="3698360"/>
          </a:xfrm>
          <a:prstGeom prst="rect">
            <a:avLst/>
          </a:prstGeom>
          <a:noFill/>
          <a:ln>
            <a:noFill/>
          </a:ln>
        </p:spPr>
      </p:pic>
      <p:sp>
        <p:nvSpPr>
          <p:cNvPr id="6" name="Google Shape;257;p38">
            <a:extLst>
              <a:ext uri="{FF2B5EF4-FFF2-40B4-BE49-F238E27FC236}">
                <a16:creationId xmlns:a16="http://schemas.microsoft.com/office/drawing/2014/main" id="{DD65F231-13FC-BB49-A348-009804A14F56}"/>
              </a:ext>
            </a:extLst>
          </p:cNvPr>
          <p:cNvSpPr txBox="1"/>
          <p:nvPr/>
        </p:nvSpPr>
        <p:spPr>
          <a:xfrm>
            <a:off x="1251678" y="2926080"/>
            <a:ext cx="7571480" cy="1918636"/>
          </a:xfrm>
          <a:prstGeom prst="rect">
            <a:avLst/>
          </a:prstGeom>
          <a:noFill/>
          <a:ln>
            <a:noFill/>
          </a:ln>
        </p:spPr>
        <p:txBody>
          <a:bodyPr spcFirstLastPara="1" wrap="square" lIns="91425" tIns="91425" rIns="91425" bIns="91425" anchor="t" anchorCtr="0">
            <a:noAutofit/>
          </a:bodyPr>
          <a:lstStyle/>
          <a:p>
            <a:pPr lvl="0">
              <a:lnSpc>
                <a:spcPct val="125000"/>
              </a:lnSpc>
            </a:pPr>
            <a:r>
              <a:rPr lang="en-US" sz="3200" dirty="0">
                <a:solidFill>
                  <a:srgbClr val="434343"/>
                </a:solidFill>
                <a:ea typeface="Arial"/>
                <a:cs typeface="Arial"/>
                <a:sym typeface="Arial"/>
              </a:rPr>
              <a:t>The standard language of </a:t>
            </a:r>
            <a:r>
              <a:rPr lang="en-US" sz="3200" dirty="0">
                <a:solidFill>
                  <a:schemeClr val="accent1"/>
                </a:solidFill>
                <a:ea typeface="Arial"/>
                <a:cs typeface="Arial"/>
                <a:sym typeface="Arial"/>
              </a:rPr>
              <a:t>the tile </a:t>
            </a:r>
            <a:r>
              <a:rPr lang="en-US" sz="3200" dirty="0">
                <a:solidFill>
                  <a:schemeClr val="dk1"/>
                </a:solidFill>
                <a:ea typeface="Arial"/>
                <a:cs typeface="Arial"/>
                <a:sym typeface="Arial"/>
              </a:rPr>
              <a:t>allowed mapmakers to </a:t>
            </a:r>
            <a:r>
              <a:rPr lang="en-US" sz="3200" dirty="0">
                <a:solidFill>
                  <a:schemeClr val="accent1"/>
                </a:solidFill>
                <a:ea typeface="Arial"/>
                <a:cs typeface="Arial"/>
                <a:sym typeface="Arial"/>
              </a:rPr>
              <a:t>express their creativity </a:t>
            </a:r>
            <a:r>
              <a:rPr lang="en-US" sz="3200" dirty="0">
                <a:solidFill>
                  <a:schemeClr val="dk1"/>
                </a:solidFill>
                <a:ea typeface="Arial"/>
                <a:cs typeface="Arial"/>
                <a:sym typeface="Arial"/>
              </a:rPr>
              <a:t>and the map style landscape</a:t>
            </a:r>
            <a:r>
              <a:rPr lang="en-US" sz="3200" dirty="0">
                <a:solidFill>
                  <a:schemeClr val="accent1"/>
                </a:solidFill>
                <a:ea typeface="Arial"/>
                <a:cs typeface="Arial"/>
                <a:sym typeface="Arial"/>
              </a:rPr>
              <a:t> exploded.</a:t>
            </a:r>
            <a:endParaRPr lang="en-US" sz="3200" dirty="0"/>
          </a:p>
        </p:txBody>
      </p:sp>
    </p:spTree>
    <p:extLst>
      <p:ext uri="{BB962C8B-B14F-4D97-AF65-F5344CB8AC3E}">
        <p14:creationId xmlns:p14="http://schemas.microsoft.com/office/powerpoint/2010/main" val="3427753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65BDB6-D6D0-CC4C-B0B6-968DDFC79D82}"/>
              </a:ext>
            </a:extLst>
          </p:cNvPr>
          <p:cNvSpPr>
            <a:spLocks noGrp="1"/>
          </p:cNvSpPr>
          <p:nvPr>
            <p:ph type="title"/>
          </p:nvPr>
        </p:nvSpPr>
        <p:spPr>
          <a:xfrm>
            <a:off x="965201" y="1354945"/>
            <a:ext cx="2059048" cy="4148110"/>
          </a:xfrm>
        </p:spPr>
        <p:txBody>
          <a:bodyPr anchor="ctr">
            <a:normAutofit/>
          </a:bodyPr>
          <a:lstStyle/>
          <a:p>
            <a:r>
              <a:rPr lang="en-US" sz="2800" dirty="0">
                <a:solidFill>
                  <a:srgbClr val="2A1A00"/>
                </a:solidFill>
              </a:rPr>
              <a:t>Putting maps on the Web.</a:t>
            </a:r>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7205AB88-1990-5443-ACA7-486A9B436A09}"/>
              </a:ext>
            </a:extLst>
          </p:cNvPr>
          <p:cNvSpPr>
            <a:spLocks noGrp="1"/>
          </p:cNvSpPr>
          <p:nvPr>
            <p:ph idx="1"/>
          </p:nvPr>
        </p:nvSpPr>
        <p:spPr>
          <a:xfrm>
            <a:off x="3828580" y="1354945"/>
            <a:ext cx="7601419" cy="4148110"/>
          </a:xfrm>
        </p:spPr>
        <p:txBody>
          <a:bodyPr anchor="ctr">
            <a:normAutofit/>
          </a:bodyPr>
          <a:lstStyle/>
          <a:p>
            <a:pPr marL="0" indent="0">
              <a:buNone/>
            </a:pPr>
            <a:r>
              <a:rPr lang="en-US" b="1" dirty="0"/>
              <a:t>We started with ‘the Web’… </a:t>
            </a:r>
          </a:p>
          <a:p>
            <a:pPr marL="0" indent="0">
              <a:buNone/>
            </a:pPr>
            <a:endParaRPr lang="en-US" b="1" dirty="0"/>
          </a:p>
          <a:p>
            <a:r>
              <a:rPr lang="en-US" dirty="0"/>
              <a:t>We’ll briefly discuss the history of web mapping technology and how we got to where we are today. </a:t>
            </a:r>
          </a:p>
          <a:p>
            <a:r>
              <a:rPr lang="en-US" dirty="0"/>
              <a:t>Focus on ”tiles” and understanding how they work. </a:t>
            </a:r>
          </a:p>
          <a:p>
            <a:r>
              <a:rPr lang="en-US" dirty="0"/>
              <a:t>Basic structure of a web map. </a:t>
            </a:r>
          </a:p>
        </p:txBody>
      </p:sp>
    </p:spTree>
    <p:extLst>
      <p:ext uri="{BB962C8B-B14F-4D97-AF65-F5344CB8AC3E}">
        <p14:creationId xmlns:p14="http://schemas.microsoft.com/office/powerpoint/2010/main" val="11939636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D0A81E8-7586-4848-8E73-2E7EEC40A01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b="-1"/>
          <a:stretch/>
        </p:blipFill>
        <p:spPr bwMode="auto">
          <a:xfrm>
            <a:off x="7338646" y="10"/>
            <a:ext cx="4853354"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10">
            <a:extLst>
              <a:ext uri="{FF2B5EF4-FFF2-40B4-BE49-F238E27FC236}">
                <a16:creationId xmlns:a16="http://schemas.microsoft.com/office/drawing/2014/main" id="{5D0CF218-804B-46B7-8D12-741D899E5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p:cNvSpPr>
            <a:spLocks noGrp="1"/>
          </p:cNvSpPr>
          <p:nvPr>
            <p:ph type="title"/>
          </p:nvPr>
        </p:nvSpPr>
        <p:spPr>
          <a:xfrm>
            <a:off x="765051" y="382385"/>
            <a:ext cx="6015897" cy="1492132"/>
          </a:xfrm>
        </p:spPr>
        <p:txBody>
          <a:bodyPr>
            <a:normAutofit/>
          </a:bodyPr>
          <a:lstStyle/>
          <a:p>
            <a:r>
              <a:rPr lang="en-US" dirty="0"/>
              <a:t>What about that projection?</a:t>
            </a:r>
          </a:p>
        </p:txBody>
      </p:sp>
      <p:sp>
        <p:nvSpPr>
          <p:cNvPr id="73" name="Rectangle 72">
            <a:extLst>
              <a:ext uri="{FF2B5EF4-FFF2-40B4-BE49-F238E27FC236}">
                <a16:creationId xmlns:a16="http://schemas.microsoft.com/office/drawing/2014/main" id="{38FCA438-C13E-4ED2-A4C4-BC1C38A056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765051" y="2286001"/>
            <a:ext cx="6015897" cy="4571999"/>
          </a:xfrm>
        </p:spPr>
        <p:txBody>
          <a:bodyPr>
            <a:normAutofit lnSpcReduction="10000"/>
          </a:bodyPr>
          <a:lstStyle/>
          <a:p>
            <a:r>
              <a:rPr lang="en-US" sz="2400" dirty="0"/>
              <a:t>Notice how all of these tiles are square?</a:t>
            </a:r>
          </a:p>
          <a:p>
            <a:r>
              <a:rPr lang="en-US" sz="2400" dirty="0"/>
              <a:t>Google maps use a tweaked version of the Mercator projection, which is designed for sailors BUT it works well for flat maps. </a:t>
            </a:r>
            <a:r>
              <a:rPr lang="en-US" sz="2400" b="1" dirty="0">
                <a:solidFill>
                  <a:srgbClr val="00B050"/>
                </a:solidFill>
              </a:rPr>
              <a:t>Why might that be?</a:t>
            </a:r>
          </a:p>
          <a:p>
            <a:r>
              <a:rPr lang="en-US" sz="2400" dirty="0"/>
              <a:t>The projection Google choose (and everyone copied) is called Spherical Mercator (</a:t>
            </a:r>
            <a:r>
              <a:rPr lang="en-US" sz="2400" dirty="0" err="1"/>
              <a:t>epsg</a:t>
            </a:r>
            <a:r>
              <a:rPr lang="en-US" sz="2400" dirty="0"/>
              <a:t>: 3857). </a:t>
            </a:r>
          </a:p>
          <a:p>
            <a:r>
              <a:rPr lang="en-US" sz="2400" dirty="0"/>
              <a:t>In order to maintain its coveted squareness, it cuts the world off at 85.06° North and South. </a:t>
            </a:r>
          </a:p>
        </p:txBody>
      </p:sp>
    </p:spTree>
    <p:extLst>
      <p:ext uri="{BB962C8B-B14F-4D97-AF65-F5344CB8AC3E}">
        <p14:creationId xmlns:p14="http://schemas.microsoft.com/office/powerpoint/2010/main" val="1313886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A7D944EC-058F-44C3-B6FC-83F56CC52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BCE087B0-F20B-4238-8025-64B95BF53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Freeform 11">
            <a:extLst>
              <a:ext uri="{FF2B5EF4-FFF2-40B4-BE49-F238E27FC236}">
                <a16:creationId xmlns:a16="http://schemas.microsoft.com/office/drawing/2014/main" id="{F767D062-773A-4828-8C2A-964BD7796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pic>
        <p:nvPicPr>
          <p:cNvPr id="7" name="Google Shape;284;p42">
            <a:extLst>
              <a:ext uri="{FF2B5EF4-FFF2-40B4-BE49-F238E27FC236}">
                <a16:creationId xmlns:a16="http://schemas.microsoft.com/office/drawing/2014/main" id="{9F38AFAE-8ABF-5042-A790-DB69EF83DB12}"/>
              </a:ext>
            </a:extLst>
          </p:cNvPr>
          <p:cNvPicPr preferRelativeResize="0"/>
          <p:nvPr/>
        </p:nvPicPr>
        <p:blipFill>
          <a:blip r:embed="rId3"/>
          <a:stretch>
            <a:fillRect/>
          </a:stretch>
        </p:blipFill>
        <p:spPr>
          <a:xfrm>
            <a:off x="431550" y="928609"/>
            <a:ext cx="7137884" cy="4782380"/>
          </a:xfrm>
          <a:prstGeom prst="rect">
            <a:avLst/>
          </a:prstGeom>
          <a:noFill/>
        </p:spPr>
      </p:pic>
      <p:sp>
        <p:nvSpPr>
          <p:cNvPr id="3" name="Content Placeholder 2"/>
          <p:cNvSpPr>
            <a:spLocks noGrp="1"/>
          </p:cNvSpPr>
          <p:nvPr>
            <p:ph idx="1"/>
          </p:nvPr>
        </p:nvSpPr>
        <p:spPr>
          <a:xfrm>
            <a:off x="8339328" y="496388"/>
            <a:ext cx="3595998" cy="6193169"/>
          </a:xfrm>
        </p:spPr>
        <p:txBody>
          <a:bodyPr>
            <a:normAutofit/>
          </a:bodyPr>
          <a:lstStyle/>
          <a:p>
            <a:pPr marL="0" indent="0">
              <a:buNone/>
            </a:pPr>
            <a:r>
              <a:rPr lang="en-US" dirty="0">
                <a:solidFill>
                  <a:srgbClr val="00B050"/>
                </a:solidFill>
              </a:rPr>
              <a:t>This modern crop of maps shares a common structure:</a:t>
            </a:r>
          </a:p>
          <a:p>
            <a:pPr marL="0" indent="0">
              <a:buNone/>
            </a:pPr>
            <a:endParaRPr lang="en-US" dirty="0">
              <a:solidFill>
                <a:srgbClr val="00B050"/>
              </a:solidFill>
            </a:endParaRPr>
          </a:p>
          <a:p>
            <a:pPr marL="0" indent="0">
              <a:buNone/>
            </a:pPr>
            <a:r>
              <a:rPr lang="en-US" dirty="0">
                <a:solidFill>
                  <a:srgbClr val="00B050"/>
                </a:solidFill>
              </a:rPr>
              <a:t>A base layer made of map tiles with data layers (sometimes referred to as content layers or feature layers) </a:t>
            </a:r>
            <a:r>
              <a:rPr lang="en-US" dirty="0" err="1">
                <a:solidFill>
                  <a:srgbClr val="00B050"/>
                </a:solidFill>
              </a:rPr>
              <a:t>overlayed</a:t>
            </a:r>
            <a:r>
              <a:rPr lang="en-US" dirty="0">
                <a:solidFill>
                  <a:srgbClr val="00B050"/>
                </a:solidFill>
              </a:rPr>
              <a:t> on top.</a:t>
            </a:r>
          </a:p>
          <a:p>
            <a:pPr marL="0" indent="0">
              <a:buNone/>
            </a:pPr>
            <a:endParaRPr lang="en-US" dirty="0">
              <a:solidFill>
                <a:srgbClr val="00B050"/>
              </a:solidFill>
            </a:endParaRPr>
          </a:p>
          <a:p>
            <a:pPr marL="0" indent="0">
              <a:buNone/>
            </a:pPr>
            <a:r>
              <a:rPr lang="en-US" dirty="0">
                <a:solidFill>
                  <a:srgbClr val="00B050"/>
                </a:solidFill>
              </a:rPr>
              <a:t>This </a:t>
            </a:r>
            <a:r>
              <a:rPr lang="en-US" dirty="0" err="1">
                <a:solidFill>
                  <a:srgbClr val="00B050"/>
                </a:solidFill>
              </a:rPr>
              <a:t>basemap</a:t>
            </a:r>
            <a:r>
              <a:rPr lang="en-US" dirty="0">
                <a:solidFill>
                  <a:srgbClr val="00B050"/>
                </a:solidFill>
              </a:rPr>
              <a:t>-overlay paradigm was extremely popular among map developers and persists* in many places to this day.</a:t>
            </a:r>
          </a:p>
        </p:txBody>
      </p:sp>
    </p:spTree>
    <p:extLst>
      <p:ext uri="{BB962C8B-B14F-4D97-AF65-F5344CB8AC3E}">
        <p14:creationId xmlns:p14="http://schemas.microsoft.com/office/powerpoint/2010/main" val="455560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A7D944EC-058F-44C3-B6FC-83F56CC52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BCE087B0-F20B-4238-8025-64B95BF53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Freeform 11">
            <a:extLst>
              <a:ext uri="{FF2B5EF4-FFF2-40B4-BE49-F238E27FC236}">
                <a16:creationId xmlns:a16="http://schemas.microsoft.com/office/drawing/2014/main" id="{F767D062-773A-4828-8C2A-964BD7796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3" name="Content Placeholder 2"/>
          <p:cNvSpPr>
            <a:spLocks noGrp="1"/>
          </p:cNvSpPr>
          <p:nvPr>
            <p:ph idx="1"/>
          </p:nvPr>
        </p:nvSpPr>
        <p:spPr>
          <a:xfrm>
            <a:off x="8339328" y="496388"/>
            <a:ext cx="3595998" cy="6193169"/>
          </a:xfrm>
        </p:spPr>
        <p:txBody>
          <a:bodyPr>
            <a:normAutofit/>
          </a:bodyPr>
          <a:lstStyle/>
          <a:p>
            <a:pPr marL="0" indent="0">
              <a:buNone/>
            </a:pPr>
            <a:r>
              <a:rPr lang="en-US" dirty="0">
                <a:solidFill>
                  <a:srgbClr val="00B050"/>
                </a:solidFill>
              </a:rPr>
              <a:t>This modern crop of maps shares a common structure:</a:t>
            </a:r>
          </a:p>
          <a:p>
            <a:pPr marL="0" indent="0">
              <a:buNone/>
            </a:pPr>
            <a:endParaRPr lang="en-US" dirty="0">
              <a:solidFill>
                <a:srgbClr val="00B050"/>
              </a:solidFill>
            </a:endParaRPr>
          </a:p>
          <a:p>
            <a:pPr marL="0" indent="0">
              <a:buNone/>
            </a:pPr>
            <a:r>
              <a:rPr lang="en-US" dirty="0">
                <a:solidFill>
                  <a:srgbClr val="00B050"/>
                </a:solidFill>
              </a:rPr>
              <a:t>A base layer made of map tiles with data layers (sometimes referred to as content layers or feature layers) </a:t>
            </a:r>
            <a:r>
              <a:rPr lang="en-US" dirty="0" err="1">
                <a:solidFill>
                  <a:srgbClr val="00B050"/>
                </a:solidFill>
              </a:rPr>
              <a:t>overlayed</a:t>
            </a:r>
            <a:r>
              <a:rPr lang="en-US" dirty="0">
                <a:solidFill>
                  <a:srgbClr val="00B050"/>
                </a:solidFill>
              </a:rPr>
              <a:t> on top.</a:t>
            </a:r>
          </a:p>
          <a:p>
            <a:pPr marL="0" indent="0">
              <a:buNone/>
            </a:pPr>
            <a:endParaRPr lang="en-US" dirty="0">
              <a:solidFill>
                <a:srgbClr val="00B050"/>
              </a:solidFill>
            </a:endParaRPr>
          </a:p>
          <a:p>
            <a:pPr marL="0" indent="0">
              <a:buNone/>
            </a:pPr>
            <a:r>
              <a:rPr lang="en-US" dirty="0">
                <a:solidFill>
                  <a:srgbClr val="00B050"/>
                </a:solidFill>
              </a:rPr>
              <a:t>This </a:t>
            </a:r>
            <a:r>
              <a:rPr lang="en-US" dirty="0" err="1">
                <a:solidFill>
                  <a:srgbClr val="00B050"/>
                </a:solidFill>
              </a:rPr>
              <a:t>basemap</a:t>
            </a:r>
            <a:r>
              <a:rPr lang="en-US" dirty="0">
                <a:solidFill>
                  <a:srgbClr val="00B050"/>
                </a:solidFill>
              </a:rPr>
              <a:t>-overlay paradigm was extremely popular among map developers and persists* in many places to this day.</a:t>
            </a:r>
          </a:p>
        </p:txBody>
      </p:sp>
      <p:pic>
        <p:nvPicPr>
          <p:cNvPr id="8" name="Google Shape;291;p43">
            <a:extLst>
              <a:ext uri="{FF2B5EF4-FFF2-40B4-BE49-F238E27FC236}">
                <a16:creationId xmlns:a16="http://schemas.microsoft.com/office/drawing/2014/main" id="{EF4738F1-C32A-A240-9082-85E1CCE00A42}"/>
              </a:ext>
            </a:extLst>
          </p:cNvPr>
          <p:cNvPicPr preferRelativeResize="0"/>
          <p:nvPr/>
        </p:nvPicPr>
        <p:blipFill>
          <a:blip r:embed="rId3">
            <a:alphaModFix/>
          </a:blip>
          <a:stretch>
            <a:fillRect/>
          </a:stretch>
        </p:blipFill>
        <p:spPr>
          <a:xfrm>
            <a:off x="423595" y="930442"/>
            <a:ext cx="7148279" cy="4791989"/>
          </a:xfrm>
          <a:prstGeom prst="rect">
            <a:avLst/>
          </a:prstGeom>
          <a:noFill/>
          <a:ln>
            <a:noFill/>
          </a:ln>
        </p:spPr>
      </p:pic>
    </p:spTree>
    <p:extLst>
      <p:ext uri="{BB962C8B-B14F-4D97-AF65-F5344CB8AC3E}">
        <p14:creationId xmlns:p14="http://schemas.microsoft.com/office/powerpoint/2010/main" val="1133878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10A4E0E-502E-444B-B37E-40557A266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68F03-D88C-4F27-AD65-034133F1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97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4DB13C2-D61D-4A8D-B973-BE6546C7B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55266"/>
            <a:ext cx="2313214" cy="5947468"/>
          </a:xfrm>
          <a:custGeom>
            <a:avLst/>
            <a:gdLst>
              <a:gd name="connsiteX0" fmla="*/ 162291 w 2313214"/>
              <a:gd name="connsiteY0" fmla="*/ 0 h 5947468"/>
              <a:gd name="connsiteX1" fmla="*/ 224243 w 2313214"/>
              <a:gd name="connsiteY1" fmla="*/ 1936 h 5947468"/>
              <a:gd name="connsiteX2" fmla="*/ 284260 w 2313214"/>
              <a:gd name="connsiteY2" fmla="*/ 9680 h 5947468"/>
              <a:gd name="connsiteX3" fmla="*/ 342341 w 2313214"/>
              <a:gd name="connsiteY3" fmla="*/ 27104 h 5947468"/>
              <a:gd name="connsiteX4" fmla="*/ 390742 w 2313214"/>
              <a:gd name="connsiteY4" fmla="*/ 52273 h 5947468"/>
              <a:gd name="connsiteX5" fmla="*/ 437206 w 2313214"/>
              <a:gd name="connsiteY5" fmla="*/ 85185 h 5947468"/>
              <a:gd name="connsiteX6" fmla="*/ 477863 w 2313214"/>
              <a:gd name="connsiteY6" fmla="*/ 123905 h 5947468"/>
              <a:gd name="connsiteX7" fmla="*/ 518519 w 2313214"/>
              <a:gd name="connsiteY7" fmla="*/ 168434 h 5947468"/>
              <a:gd name="connsiteX8" fmla="*/ 555304 w 2313214"/>
              <a:gd name="connsiteY8" fmla="*/ 214899 h 5947468"/>
              <a:gd name="connsiteX9" fmla="*/ 592088 w 2313214"/>
              <a:gd name="connsiteY9" fmla="*/ 263299 h 5947468"/>
              <a:gd name="connsiteX10" fmla="*/ 628873 w 2313214"/>
              <a:gd name="connsiteY10" fmla="*/ 311700 h 5947468"/>
              <a:gd name="connsiteX11" fmla="*/ 665657 w 2313214"/>
              <a:gd name="connsiteY11" fmla="*/ 358165 h 5947468"/>
              <a:gd name="connsiteX12" fmla="*/ 704378 w 2313214"/>
              <a:gd name="connsiteY12" fmla="*/ 402693 h 5947468"/>
              <a:gd name="connsiteX13" fmla="*/ 748906 w 2313214"/>
              <a:gd name="connsiteY13" fmla="*/ 441414 h 5947468"/>
              <a:gd name="connsiteX14" fmla="*/ 791499 w 2313214"/>
              <a:gd name="connsiteY14" fmla="*/ 476262 h 5947468"/>
              <a:gd name="connsiteX15" fmla="*/ 839899 w 2313214"/>
              <a:gd name="connsiteY15" fmla="*/ 503366 h 5947468"/>
              <a:gd name="connsiteX16" fmla="*/ 892172 w 2313214"/>
              <a:gd name="connsiteY16" fmla="*/ 526599 h 5947468"/>
              <a:gd name="connsiteX17" fmla="*/ 948317 w 2313214"/>
              <a:gd name="connsiteY17" fmla="*/ 545959 h 5947468"/>
              <a:gd name="connsiteX18" fmla="*/ 1006397 w 2313214"/>
              <a:gd name="connsiteY18" fmla="*/ 563383 h 5947468"/>
              <a:gd name="connsiteX19" fmla="*/ 1064478 w 2313214"/>
              <a:gd name="connsiteY19" fmla="*/ 578871 h 5947468"/>
              <a:gd name="connsiteX20" fmla="*/ 1124495 w 2313214"/>
              <a:gd name="connsiteY20" fmla="*/ 594360 h 5947468"/>
              <a:gd name="connsiteX21" fmla="*/ 1180640 w 2313214"/>
              <a:gd name="connsiteY21" fmla="*/ 611784 h 5947468"/>
              <a:gd name="connsiteX22" fmla="*/ 1236784 w 2313214"/>
              <a:gd name="connsiteY22" fmla="*/ 631144 h 5947468"/>
              <a:gd name="connsiteX23" fmla="*/ 1289057 w 2313214"/>
              <a:gd name="connsiteY23" fmla="*/ 654376 h 5947468"/>
              <a:gd name="connsiteX24" fmla="*/ 1335522 w 2313214"/>
              <a:gd name="connsiteY24" fmla="*/ 683417 h 5947468"/>
              <a:gd name="connsiteX25" fmla="*/ 1378114 w 2313214"/>
              <a:gd name="connsiteY25" fmla="*/ 718265 h 5947468"/>
              <a:gd name="connsiteX26" fmla="*/ 1412963 w 2313214"/>
              <a:gd name="connsiteY26" fmla="*/ 760858 h 5947468"/>
              <a:gd name="connsiteX27" fmla="*/ 1442003 w 2313214"/>
              <a:gd name="connsiteY27" fmla="*/ 807322 h 5947468"/>
              <a:gd name="connsiteX28" fmla="*/ 1465235 w 2313214"/>
              <a:gd name="connsiteY28" fmla="*/ 859595 h 5947468"/>
              <a:gd name="connsiteX29" fmla="*/ 1484596 w 2313214"/>
              <a:gd name="connsiteY29" fmla="*/ 915740 h 5947468"/>
              <a:gd name="connsiteX30" fmla="*/ 1502020 w 2313214"/>
              <a:gd name="connsiteY30" fmla="*/ 971884 h 5947468"/>
              <a:gd name="connsiteX31" fmla="*/ 1517508 w 2313214"/>
              <a:gd name="connsiteY31" fmla="*/ 1031901 h 5947468"/>
              <a:gd name="connsiteX32" fmla="*/ 1532996 w 2313214"/>
              <a:gd name="connsiteY32" fmla="*/ 1089982 h 5947468"/>
              <a:gd name="connsiteX33" fmla="*/ 1550420 w 2313214"/>
              <a:gd name="connsiteY33" fmla="*/ 1148063 h 5947468"/>
              <a:gd name="connsiteX34" fmla="*/ 1569781 w 2313214"/>
              <a:gd name="connsiteY34" fmla="*/ 1204207 h 5947468"/>
              <a:gd name="connsiteX35" fmla="*/ 1593013 w 2313214"/>
              <a:gd name="connsiteY35" fmla="*/ 1256480 h 5947468"/>
              <a:gd name="connsiteX36" fmla="*/ 1620117 w 2313214"/>
              <a:gd name="connsiteY36" fmla="*/ 1304881 h 5947468"/>
              <a:gd name="connsiteX37" fmla="*/ 1654966 w 2313214"/>
              <a:gd name="connsiteY37" fmla="*/ 1347473 h 5947468"/>
              <a:gd name="connsiteX38" fmla="*/ 1693686 w 2313214"/>
              <a:gd name="connsiteY38" fmla="*/ 1392002 h 5947468"/>
              <a:gd name="connsiteX39" fmla="*/ 1738215 w 2313214"/>
              <a:gd name="connsiteY39" fmla="*/ 1430722 h 5947468"/>
              <a:gd name="connsiteX40" fmla="*/ 1784679 w 2313214"/>
              <a:gd name="connsiteY40" fmla="*/ 1467507 h 5947468"/>
              <a:gd name="connsiteX41" fmla="*/ 1835016 w 2313214"/>
              <a:gd name="connsiteY41" fmla="*/ 1504291 h 5947468"/>
              <a:gd name="connsiteX42" fmla="*/ 1883417 w 2313214"/>
              <a:gd name="connsiteY42" fmla="*/ 1541076 h 5947468"/>
              <a:gd name="connsiteX43" fmla="*/ 1929881 w 2313214"/>
              <a:gd name="connsiteY43" fmla="*/ 1577860 h 5947468"/>
              <a:gd name="connsiteX44" fmla="*/ 1974410 w 2313214"/>
              <a:gd name="connsiteY44" fmla="*/ 1618517 h 5947468"/>
              <a:gd name="connsiteX45" fmla="*/ 2013130 w 2313214"/>
              <a:gd name="connsiteY45" fmla="*/ 1659173 h 5947468"/>
              <a:gd name="connsiteX46" fmla="*/ 2046043 w 2313214"/>
              <a:gd name="connsiteY46" fmla="*/ 1705638 h 5947468"/>
              <a:gd name="connsiteX47" fmla="*/ 2071211 w 2313214"/>
              <a:gd name="connsiteY47" fmla="*/ 1754039 h 5947468"/>
              <a:gd name="connsiteX48" fmla="*/ 2088635 w 2313214"/>
              <a:gd name="connsiteY48" fmla="*/ 1812119 h 5947468"/>
              <a:gd name="connsiteX49" fmla="*/ 2096379 w 2313214"/>
              <a:gd name="connsiteY49" fmla="*/ 1872136 h 5947468"/>
              <a:gd name="connsiteX50" fmla="*/ 2098315 w 2313214"/>
              <a:gd name="connsiteY50" fmla="*/ 1934089 h 5947468"/>
              <a:gd name="connsiteX51" fmla="*/ 2092507 w 2313214"/>
              <a:gd name="connsiteY51" fmla="*/ 1999914 h 5947468"/>
              <a:gd name="connsiteX52" fmla="*/ 2084763 w 2313214"/>
              <a:gd name="connsiteY52" fmla="*/ 2065738 h 5947468"/>
              <a:gd name="connsiteX53" fmla="*/ 2075083 w 2313214"/>
              <a:gd name="connsiteY53" fmla="*/ 2131563 h 5947468"/>
              <a:gd name="connsiteX54" fmla="*/ 2067339 w 2313214"/>
              <a:gd name="connsiteY54" fmla="*/ 2197388 h 5947468"/>
              <a:gd name="connsiteX55" fmla="*/ 2063467 w 2313214"/>
              <a:gd name="connsiteY55" fmla="*/ 2263213 h 5947468"/>
              <a:gd name="connsiteX56" fmla="*/ 2063467 w 2313214"/>
              <a:gd name="connsiteY56" fmla="*/ 2327102 h 5947468"/>
              <a:gd name="connsiteX57" fmla="*/ 2071211 w 2313214"/>
              <a:gd name="connsiteY57" fmla="*/ 2387119 h 5947468"/>
              <a:gd name="connsiteX58" fmla="*/ 2086699 w 2313214"/>
              <a:gd name="connsiteY58" fmla="*/ 2447135 h 5947468"/>
              <a:gd name="connsiteX59" fmla="*/ 2109932 w 2313214"/>
              <a:gd name="connsiteY59" fmla="*/ 2503280 h 5947468"/>
              <a:gd name="connsiteX60" fmla="*/ 2140908 w 2313214"/>
              <a:gd name="connsiteY60" fmla="*/ 2561361 h 5947468"/>
              <a:gd name="connsiteX61" fmla="*/ 2171884 w 2313214"/>
              <a:gd name="connsiteY61" fmla="*/ 2619442 h 5947468"/>
              <a:gd name="connsiteX62" fmla="*/ 2206733 w 2313214"/>
              <a:gd name="connsiteY62" fmla="*/ 2677522 h 5947468"/>
              <a:gd name="connsiteX63" fmla="*/ 2239645 w 2313214"/>
              <a:gd name="connsiteY63" fmla="*/ 2733667 h 5947468"/>
              <a:gd name="connsiteX64" fmla="*/ 2268686 w 2313214"/>
              <a:gd name="connsiteY64" fmla="*/ 2793684 h 5947468"/>
              <a:gd name="connsiteX65" fmla="*/ 2291918 w 2313214"/>
              <a:gd name="connsiteY65" fmla="*/ 2851765 h 5947468"/>
              <a:gd name="connsiteX66" fmla="*/ 2307406 w 2313214"/>
              <a:gd name="connsiteY66" fmla="*/ 2911781 h 5947468"/>
              <a:gd name="connsiteX67" fmla="*/ 2313214 w 2313214"/>
              <a:gd name="connsiteY67" fmla="*/ 2973734 h 5947468"/>
              <a:gd name="connsiteX68" fmla="*/ 2307406 w 2313214"/>
              <a:gd name="connsiteY68" fmla="*/ 3035687 h 5947468"/>
              <a:gd name="connsiteX69" fmla="*/ 2291918 w 2313214"/>
              <a:gd name="connsiteY69" fmla="*/ 3095704 h 5947468"/>
              <a:gd name="connsiteX70" fmla="*/ 2268686 w 2313214"/>
              <a:gd name="connsiteY70" fmla="*/ 3153784 h 5947468"/>
              <a:gd name="connsiteX71" fmla="*/ 2239645 w 2313214"/>
              <a:gd name="connsiteY71" fmla="*/ 3213801 h 5947468"/>
              <a:gd name="connsiteX72" fmla="*/ 2206733 w 2313214"/>
              <a:gd name="connsiteY72" fmla="*/ 3269946 h 5947468"/>
              <a:gd name="connsiteX73" fmla="*/ 2171884 w 2313214"/>
              <a:gd name="connsiteY73" fmla="*/ 3328027 h 5947468"/>
              <a:gd name="connsiteX74" fmla="*/ 2140908 w 2313214"/>
              <a:gd name="connsiteY74" fmla="*/ 3386107 h 5947468"/>
              <a:gd name="connsiteX75" fmla="*/ 2109932 w 2313214"/>
              <a:gd name="connsiteY75" fmla="*/ 3444188 h 5947468"/>
              <a:gd name="connsiteX76" fmla="*/ 2086699 w 2313214"/>
              <a:gd name="connsiteY76" fmla="*/ 3500333 h 5947468"/>
              <a:gd name="connsiteX77" fmla="*/ 2071211 w 2313214"/>
              <a:gd name="connsiteY77" fmla="*/ 3560350 h 5947468"/>
              <a:gd name="connsiteX78" fmla="*/ 2063467 w 2313214"/>
              <a:gd name="connsiteY78" fmla="*/ 3620366 h 5947468"/>
              <a:gd name="connsiteX79" fmla="*/ 2063467 w 2313214"/>
              <a:gd name="connsiteY79" fmla="*/ 3684255 h 5947468"/>
              <a:gd name="connsiteX80" fmla="*/ 2067339 w 2313214"/>
              <a:gd name="connsiteY80" fmla="*/ 3750080 h 5947468"/>
              <a:gd name="connsiteX81" fmla="*/ 2075083 w 2313214"/>
              <a:gd name="connsiteY81" fmla="*/ 3815905 h 5947468"/>
              <a:gd name="connsiteX82" fmla="*/ 2084763 w 2313214"/>
              <a:gd name="connsiteY82" fmla="*/ 3881730 h 5947468"/>
              <a:gd name="connsiteX83" fmla="*/ 2092507 w 2313214"/>
              <a:gd name="connsiteY83" fmla="*/ 3947555 h 5947468"/>
              <a:gd name="connsiteX84" fmla="*/ 2098315 w 2313214"/>
              <a:gd name="connsiteY84" fmla="*/ 4013380 h 5947468"/>
              <a:gd name="connsiteX85" fmla="*/ 2096379 w 2313214"/>
              <a:gd name="connsiteY85" fmla="*/ 4075332 h 5947468"/>
              <a:gd name="connsiteX86" fmla="*/ 2088635 w 2313214"/>
              <a:gd name="connsiteY86" fmla="*/ 4135349 h 5947468"/>
              <a:gd name="connsiteX87" fmla="*/ 2071211 w 2313214"/>
              <a:gd name="connsiteY87" fmla="*/ 4193430 h 5947468"/>
              <a:gd name="connsiteX88" fmla="*/ 2046043 w 2313214"/>
              <a:gd name="connsiteY88" fmla="*/ 4241831 h 5947468"/>
              <a:gd name="connsiteX89" fmla="*/ 2013130 w 2313214"/>
              <a:gd name="connsiteY89" fmla="*/ 4288295 h 5947468"/>
              <a:gd name="connsiteX90" fmla="*/ 1974410 w 2313214"/>
              <a:gd name="connsiteY90" fmla="*/ 4328952 h 5947468"/>
              <a:gd name="connsiteX91" fmla="*/ 1929881 w 2313214"/>
              <a:gd name="connsiteY91" fmla="*/ 4369608 h 5947468"/>
              <a:gd name="connsiteX92" fmla="*/ 1883417 w 2313214"/>
              <a:gd name="connsiteY92" fmla="*/ 4406393 h 5947468"/>
              <a:gd name="connsiteX93" fmla="*/ 1835016 w 2313214"/>
              <a:gd name="connsiteY93" fmla="*/ 4443177 h 5947468"/>
              <a:gd name="connsiteX94" fmla="*/ 1784679 w 2313214"/>
              <a:gd name="connsiteY94" fmla="*/ 4479962 h 5947468"/>
              <a:gd name="connsiteX95" fmla="*/ 1738215 w 2313214"/>
              <a:gd name="connsiteY95" fmla="*/ 4516746 h 5947468"/>
              <a:gd name="connsiteX96" fmla="*/ 1693686 w 2313214"/>
              <a:gd name="connsiteY96" fmla="*/ 4555467 h 5947468"/>
              <a:gd name="connsiteX97" fmla="*/ 1654966 w 2313214"/>
              <a:gd name="connsiteY97" fmla="*/ 4599995 h 5947468"/>
              <a:gd name="connsiteX98" fmla="*/ 1620117 w 2313214"/>
              <a:gd name="connsiteY98" fmla="*/ 4642588 h 5947468"/>
              <a:gd name="connsiteX99" fmla="*/ 1593013 w 2313214"/>
              <a:gd name="connsiteY99" fmla="*/ 4690988 h 5947468"/>
              <a:gd name="connsiteX100" fmla="*/ 1569781 w 2313214"/>
              <a:gd name="connsiteY100" fmla="*/ 4743261 h 5947468"/>
              <a:gd name="connsiteX101" fmla="*/ 1550420 w 2313214"/>
              <a:gd name="connsiteY101" fmla="*/ 4799406 h 5947468"/>
              <a:gd name="connsiteX102" fmla="*/ 1532996 w 2313214"/>
              <a:gd name="connsiteY102" fmla="*/ 4857486 h 5947468"/>
              <a:gd name="connsiteX103" fmla="*/ 1517508 w 2313214"/>
              <a:gd name="connsiteY103" fmla="*/ 4915567 h 5947468"/>
              <a:gd name="connsiteX104" fmla="*/ 1502020 w 2313214"/>
              <a:gd name="connsiteY104" fmla="*/ 4975584 h 5947468"/>
              <a:gd name="connsiteX105" fmla="*/ 1484596 w 2313214"/>
              <a:gd name="connsiteY105" fmla="*/ 5031729 h 5947468"/>
              <a:gd name="connsiteX106" fmla="*/ 1465235 w 2313214"/>
              <a:gd name="connsiteY106" fmla="*/ 5087873 h 5947468"/>
              <a:gd name="connsiteX107" fmla="*/ 1442003 w 2313214"/>
              <a:gd name="connsiteY107" fmla="*/ 5140146 h 5947468"/>
              <a:gd name="connsiteX108" fmla="*/ 1412963 w 2313214"/>
              <a:gd name="connsiteY108" fmla="*/ 5186611 h 5947468"/>
              <a:gd name="connsiteX109" fmla="*/ 1378114 w 2313214"/>
              <a:gd name="connsiteY109" fmla="*/ 5229203 h 5947468"/>
              <a:gd name="connsiteX110" fmla="*/ 1335522 w 2313214"/>
              <a:gd name="connsiteY110" fmla="*/ 5264052 h 5947468"/>
              <a:gd name="connsiteX111" fmla="*/ 1289057 w 2313214"/>
              <a:gd name="connsiteY111" fmla="*/ 5293092 h 5947468"/>
              <a:gd name="connsiteX112" fmla="*/ 1236784 w 2313214"/>
              <a:gd name="connsiteY112" fmla="*/ 5316324 h 5947468"/>
              <a:gd name="connsiteX113" fmla="*/ 1180640 w 2313214"/>
              <a:gd name="connsiteY113" fmla="*/ 5335685 h 5947468"/>
              <a:gd name="connsiteX114" fmla="*/ 1124495 w 2313214"/>
              <a:gd name="connsiteY114" fmla="*/ 5353109 h 5947468"/>
              <a:gd name="connsiteX115" fmla="*/ 1064478 w 2313214"/>
              <a:gd name="connsiteY115" fmla="*/ 5368597 h 5947468"/>
              <a:gd name="connsiteX116" fmla="*/ 1006397 w 2313214"/>
              <a:gd name="connsiteY116" fmla="*/ 5384085 h 5947468"/>
              <a:gd name="connsiteX117" fmla="*/ 948317 w 2313214"/>
              <a:gd name="connsiteY117" fmla="*/ 5401509 h 5947468"/>
              <a:gd name="connsiteX118" fmla="*/ 892172 w 2313214"/>
              <a:gd name="connsiteY118" fmla="*/ 5420870 h 5947468"/>
              <a:gd name="connsiteX119" fmla="*/ 839899 w 2313214"/>
              <a:gd name="connsiteY119" fmla="*/ 5444102 h 5947468"/>
              <a:gd name="connsiteX120" fmla="*/ 791499 w 2313214"/>
              <a:gd name="connsiteY120" fmla="*/ 5471206 h 5947468"/>
              <a:gd name="connsiteX121" fmla="*/ 748906 w 2313214"/>
              <a:gd name="connsiteY121" fmla="*/ 5506055 h 5947468"/>
              <a:gd name="connsiteX122" fmla="*/ 704378 w 2313214"/>
              <a:gd name="connsiteY122" fmla="*/ 5544775 h 5947468"/>
              <a:gd name="connsiteX123" fmla="*/ 665657 w 2313214"/>
              <a:gd name="connsiteY123" fmla="*/ 5589304 h 5947468"/>
              <a:gd name="connsiteX124" fmla="*/ 628873 w 2313214"/>
              <a:gd name="connsiteY124" fmla="*/ 5635768 h 5947468"/>
              <a:gd name="connsiteX125" fmla="*/ 592088 w 2313214"/>
              <a:gd name="connsiteY125" fmla="*/ 5684169 h 5947468"/>
              <a:gd name="connsiteX126" fmla="*/ 555304 w 2313214"/>
              <a:gd name="connsiteY126" fmla="*/ 5732570 h 5947468"/>
              <a:gd name="connsiteX127" fmla="*/ 518519 w 2313214"/>
              <a:gd name="connsiteY127" fmla="*/ 5779034 h 5947468"/>
              <a:gd name="connsiteX128" fmla="*/ 477863 w 2313214"/>
              <a:gd name="connsiteY128" fmla="*/ 5823563 h 5947468"/>
              <a:gd name="connsiteX129" fmla="*/ 437206 w 2313214"/>
              <a:gd name="connsiteY129" fmla="*/ 5862283 h 5947468"/>
              <a:gd name="connsiteX130" fmla="*/ 390742 w 2313214"/>
              <a:gd name="connsiteY130" fmla="*/ 5895196 h 5947468"/>
              <a:gd name="connsiteX131" fmla="*/ 342341 w 2313214"/>
              <a:gd name="connsiteY131" fmla="*/ 5920364 h 5947468"/>
              <a:gd name="connsiteX132" fmla="*/ 284260 w 2313214"/>
              <a:gd name="connsiteY132" fmla="*/ 5937788 h 5947468"/>
              <a:gd name="connsiteX133" fmla="*/ 224243 w 2313214"/>
              <a:gd name="connsiteY133" fmla="*/ 5945532 h 5947468"/>
              <a:gd name="connsiteX134" fmla="*/ 162291 w 2313214"/>
              <a:gd name="connsiteY134" fmla="*/ 5947468 h 5947468"/>
              <a:gd name="connsiteX135" fmla="*/ 96466 w 2313214"/>
              <a:gd name="connsiteY135" fmla="*/ 5941660 h 5947468"/>
              <a:gd name="connsiteX136" fmla="*/ 30641 w 2313214"/>
              <a:gd name="connsiteY136" fmla="*/ 5933916 h 5947468"/>
              <a:gd name="connsiteX137" fmla="*/ 0 w 2313214"/>
              <a:gd name="connsiteY137" fmla="*/ 5929410 h 5947468"/>
              <a:gd name="connsiteX138" fmla="*/ 0 w 2313214"/>
              <a:gd name="connsiteY138" fmla="*/ 18058 h 5947468"/>
              <a:gd name="connsiteX139" fmla="*/ 30641 w 2313214"/>
              <a:gd name="connsiteY139" fmla="*/ 13552 h 5947468"/>
              <a:gd name="connsiteX140" fmla="*/ 96466 w 2313214"/>
              <a:gd name="connsiteY140" fmla="*/ 5808 h 594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313214" h="5947468">
                <a:moveTo>
                  <a:pt x="162291" y="0"/>
                </a:moveTo>
                <a:lnTo>
                  <a:pt x="224243" y="1936"/>
                </a:lnTo>
                <a:lnTo>
                  <a:pt x="284260" y="9680"/>
                </a:lnTo>
                <a:lnTo>
                  <a:pt x="342341" y="27104"/>
                </a:lnTo>
                <a:lnTo>
                  <a:pt x="390742" y="52273"/>
                </a:lnTo>
                <a:lnTo>
                  <a:pt x="437206" y="85185"/>
                </a:lnTo>
                <a:lnTo>
                  <a:pt x="477863" y="123905"/>
                </a:lnTo>
                <a:lnTo>
                  <a:pt x="518519" y="168434"/>
                </a:lnTo>
                <a:lnTo>
                  <a:pt x="555304" y="214899"/>
                </a:lnTo>
                <a:lnTo>
                  <a:pt x="592088" y="263299"/>
                </a:lnTo>
                <a:lnTo>
                  <a:pt x="628873" y="311700"/>
                </a:lnTo>
                <a:lnTo>
                  <a:pt x="665657" y="358165"/>
                </a:lnTo>
                <a:lnTo>
                  <a:pt x="704378" y="402693"/>
                </a:lnTo>
                <a:lnTo>
                  <a:pt x="748906" y="441414"/>
                </a:lnTo>
                <a:lnTo>
                  <a:pt x="791499" y="476262"/>
                </a:lnTo>
                <a:lnTo>
                  <a:pt x="839899" y="503366"/>
                </a:lnTo>
                <a:lnTo>
                  <a:pt x="892172" y="526599"/>
                </a:lnTo>
                <a:lnTo>
                  <a:pt x="948317" y="545959"/>
                </a:lnTo>
                <a:lnTo>
                  <a:pt x="1006397" y="563383"/>
                </a:lnTo>
                <a:lnTo>
                  <a:pt x="1064478" y="578871"/>
                </a:lnTo>
                <a:lnTo>
                  <a:pt x="1124495" y="594360"/>
                </a:lnTo>
                <a:lnTo>
                  <a:pt x="1180640" y="611784"/>
                </a:lnTo>
                <a:lnTo>
                  <a:pt x="1236784" y="631144"/>
                </a:lnTo>
                <a:lnTo>
                  <a:pt x="1289057" y="654376"/>
                </a:lnTo>
                <a:lnTo>
                  <a:pt x="1335522" y="683417"/>
                </a:lnTo>
                <a:lnTo>
                  <a:pt x="1378114" y="718265"/>
                </a:lnTo>
                <a:lnTo>
                  <a:pt x="1412963" y="760858"/>
                </a:lnTo>
                <a:lnTo>
                  <a:pt x="1442003" y="807322"/>
                </a:lnTo>
                <a:lnTo>
                  <a:pt x="1465235" y="859595"/>
                </a:lnTo>
                <a:lnTo>
                  <a:pt x="1484596" y="915740"/>
                </a:lnTo>
                <a:lnTo>
                  <a:pt x="1502020" y="971884"/>
                </a:lnTo>
                <a:lnTo>
                  <a:pt x="1517508" y="1031901"/>
                </a:lnTo>
                <a:lnTo>
                  <a:pt x="1532996" y="1089982"/>
                </a:lnTo>
                <a:lnTo>
                  <a:pt x="1550420" y="1148063"/>
                </a:lnTo>
                <a:lnTo>
                  <a:pt x="1569781" y="1204207"/>
                </a:lnTo>
                <a:lnTo>
                  <a:pt x="1593013" y="1256480"/>
                </a:lnTo>
                <a:lnTo>
                  <a:pt x="1620117" y="1304881"/>
                </a:lnTo>
                <a:lnTo>
                  <a:pt x="1654966" y="1347473"/>
                </a:lnTo>
                <a:lnTo>
                  <a:pt x="1693686" y="1392002"/>
                </a:lnTo>
                <a:lnTo>
                  <a:pt x="1738215" y="1430722"/>
                </a:lnTo>
                <a:lnTo>
                  <a:pt x="1784679" y="1467507"/>
                </a:lnTo>
                <a:lnTo>
                  <a:pt x="1835016" y="1504291"/>
                </a:lnTo>
                <a:lnTo>
                  <a:pt x="1883417" y="1541076"/>
                </a:lnTo>
                <a:lnTo>
                  <a:pt x="1929881" y="1577860"/>
                </a:lnTo>
                <a:lnTo>
                  <a:pt x="1974410" y="1618517"/>
                </a:lnTo>
                <a:lnTo>
                  <a:pt x="2013130" y="1659173"/>
                </a:lnTo>
                <a:lnTo>
                  <a:pt x="2046043" y="1705638"/>
                </a:lnTo>
                <a:lnTo>
                  <a:pt x="2071211" y="1754039"/>
                </a:lnTo>
                <a:lnTo>
                  <a:pt x="2088635" y="1812119"/>
                </a:lnTo>
                <a:lnTo>
                  <a:pt x="2096379" y="1872136"/>
                </a:lnTo>
                <a:lnTo>
                  <a:pt x="2098315" y="1934089"/>
                </a:lnTo>
                <a:lnTo>
                  <a:pt x="2092507" y="1999914"/>
                </a:lnTo>
                <a:lnTo>
                  <a:pt x="2084763" y="2065738"/>
                </a:lnTo>
                <a:lnTo>
                  <a:pt x="2075083" y="2131563"/>
                </a:lnTo>
                <a:lnTo>
                  <a:pt x="2067339" y="2197388"/>
                </a:lnTo>
                <a:lnTo>
                  <a:pt x="2063467" y="2263213"/>
                </a:lnTo>
                <a:lnTo>
                  <a:pt x="2063467" y="2327102"/>
                </a:lnTo>
                <a:lnTo>
                  <a:pt x="2071211" y="2387119"/>
                </a:lnTo>
                <a:lnTo>
                  <a:pt x="2086699" y="2447135"/>
                </a:lnTo>
                <a:lnTo>
                  <a:pt x="2109932" y="2503280"/>
                </a:lnTo>
                <a:lnTo>
                  <a:pt x="2140908" y="2561361"/>
                </a:lnTo>
                <a:lnTo>
                  <a:pt x="2171884" y="2619442"/>
                </a:lnTo>
                <a:lnTo>
                  <a:pt x="2206733" y="2677522"/>
                </a:lnTo>
                <a:lnTo>
                  <a:pt x="2239645" y="2733667"/>
                </a:lnTo>
                <a:lnTo>
                  <a:pt x="2268686" y="2793684"/>
                </a:lnTo>
                <a:lnTo>
                  <a:pt x="2291918" y="2851765"/>
                </a:lnTo>
                <a:lnTo>
                  <a:pt x="2307406" y="2911781"/>
                </a:lnTo>
                <a:lnTo>
                  <a:pt x="2313214" y="2973734"/>
                </a:lnTo>
                <a:lnTo>
                  <a:pt x="2307406" y="3035687"/>
                </a:lnTo>
                <a:lnTo>
                  <a:pt x="2291918" y="3095704"/>
                </a:lnTo>
                <a:lnTo>
                  <a:pt x="2268686" y="3153784"/>
                </a:lnTo>
                <a:lnTo>
                  <a:pt x="2239645" y="3213801"/>
                </a:lnTo>
                <a:lnTo>
                  <a:pt x="2206733" y="3269946"/>
                </a:lnTo>
                <a:lnTo>
                  <a:pt x="2171884" y="3328027"/>
                </a:lnTo>
                <a:lnTo>
                  <a:pt x="2140908" y="3386107"/>
                </a:lnTo>
                <a:lnTo>
                  <a:pt x="2109932" y="3444188"/>
                </a:lnTo>
                <a:lnTo>
                  <a:pt x="2086699" y="3500333"/>
                </a:lnTo>
                <a:lnTo>
                  <a:pt x="2071211" y="3560350"/>
                </a:lnTo>
                <a:lnTo>
                  <a:pt x="2063467" y="3620366"/>
                </a:lnTo>
                <a:lnTo>
                  <a:pt x="2063467" y="3684255"/>
                </a:lnTo>
                <a:lnTo>
                  <a:pt x="2067339" y="3750080"/>
                </a:lnTo>
                <a:lnTo>
                  <a:pt x="2075083" y="3815905"/>
                </a:lnTo>
                <a:lnTo>
                  <a:pt x="2084763" y="3881730"/>
                </a:lnTo>
                <a:lnTo>
                  <a:pt x="2092507" y="3947555"/>
                </a:lnTo>
                <a:lnTo>
                  <a:pt x="2098315" y="4013380"/>
                </a:lnTo>
                <a:lnTo>
                  <a:pt x="2096379" y="4075332"/>
                </a:lnTo>
                <a:lnTo>
                  <a:pt x="2088635" y="4135349"/>
                </a:lnTo>
                <a:lnTo>
                  <a:pt x="2071211" y="4193430"/>
                </a:lnTo>
                <a:lnTo>
                  <a:pt x="2046043" y="4241831"/>
                </a:lnTo>
                <a:lnTo>
                  <a:pt x="2013130" y="4288295"/>
                </a:lnTo>
                <a:lnTo>
                  <a:pt x="1974410" y="4328952"/>
                </a:lnTo>
                <a:lnTo>
                  <a:pt x="1929881" y="4369608"/>
                </a:lnTo>
                <a:lnTo>
                  <a:pt x="1883417" y="4406393"/>
                </a:lnTo>
                <a:lnTo>
                  <a:pt x="1835016" y="4443177"/>
                </a:lnTo>
                <a:lnTo>
                  <a:pt x="1784679" y="4479962"/>
                </a:lnTo>
                <a:lnTo>
                  <a:pt x="1738215" y="4516746"/>
                </a:lnTo>
                <a:lnTo>
                  <a:pt x="1693686" y="4555467"/>
                </a:lnTo>
                <a:lnTo>
                  <a:pt x="1654966" y="4599995"/>
                </a:lnTo>
                <a:lnTo>
                  <a:pt x="1620117" y="4642588"/>
                </a:lnTo>
                <a:lnTo>
                  <a:pt x="1593013" y="4690988"/>
                </a:lnTo>
                <a:lnTo>
                  <a:pt x="1569781" y="4743261"/>
                </a:lnTo>
                <a:lnTo>
                  <a:pt x="1550420" y="4799406"/>
                </a:lnTo>
                <a:lnTo>
                  <a:pt x="1532996" y="4857486"/>
                </a:lnTo>
                <a:lnTo>
                  <a:pt x="1517508" y="4915567"/>
                </a:lnTo>
                <a:lnTo>
                  <a:pt x="1502020" y="4975584"/>
                </a:lnTo>
                <a:lnTo>
                  <a:pt x="1484596" y="5031729"/>
                </a:lnTo>
                <a:lnTo>
                  <a:pt x="1465235" y="5087873"/>
                </a:lnTo>
                <a:lnTo>
                  <a:pt x="1442003" y="5140146"/>
                </a:lnTo>
                <a:lnTo>
                  <a:pt x="1412963" y="5186611"/>
                </a:lnTo>
                <a:lnTo>
                  <a:pt x="1378114" y="5229203"/>
                </a:lnTo>
                <a:lnTo>
                  <a:pt x="1335522" y="5264052"/>
                </a:lnTo>
                <a:lnTo>
                  <a:pt x="1289057" y="5293092"/>
                </a:lnTo>
                <a:lnTo>
                  <a:pt x="1236784" y="5316324"/>
                </a:lnTo>
                <a:lnTo>
                  <a:pt x="1180640" y="5335685"/>
                </a:lnTo>
                <a:lnTo>
                  <a:pt x="1124495" y="5353109"/>
                </a:lnTo>
                <a:lnTo>
                  <a:pt x="1064478" y="5368597"/>
                </a:lnTo>
                <a:lnTo>
                  <a:pt x="1006397" y="5384085"/>
                </a:lnTo>
                <a:lnTo>
                  <a:pt x="948317" y="5401509"/>
                </a:lnTo>
                <a:lnTo>
                  <a:pt x="892172" y="5420870"/>
                </a:lnTo>
                <a:lnTo>
                  <a:pt x="839899" y="5444102"/>
                </a:lnTo>
                <a:lnTo>
                  <a:pt x="791499" y="5471206"/>
                </a:lnTo>
                <a:lnTo>
                  <a:pt x="748906" y="5506055"/>
                </a:lnTo>
                <a:lnTo>
                  <a:pt x="704378" y="5544775"/>
                </a:lnTo>
                <a:lnTo>
                  <a:pt x="665657" y="5589304"/>
                </a:lnTo>
                <a:lnTo>
                  <a:pt x="628873" y="5635768"/>
                </a:lnTo>
                <a:lnTo>
                  <a:pt x="592088" y="5684169"/>
                </a:lnTo>
                <a:lnTo>
                  <a:pt x="555304" y="5732570"/>
                </a:lnTo>
                <a:lnTo>
                  <a:pt x="518519" y="5779034"/>
                </a:lnTo>
                <a:lnTo>
                  <a:pt x="477863" y="5823563"/>
                </a:lnTo>
                <a:lnTo>
                  <a:pt x="437206" y="5862283"/>
                </a:lnTo>
                <a:lnTo>
                  <a:pt x="390742" y="5895196"/>
                </a:lnTo>
                <a:lnTo>
                  <a:pt x="342341" y="5920364"/>
                </a:lnTo>
                <a:lnTo>
                  <a:pt x="284260" y="5937788"/>
                </a:lnTo>
                <a:lnTo>
                  <a:pt x="224243" y="5945532"/>
                </a:lnTo>
                <a:lnTo>
                  <a:pt x="162291" y="5947468"/>
                </a:lnTo>
                <a:lnTo>
                  <a:pt x="96466" y="5941660"/>
                </a:lnTo>
                <a:lnTo>
                  <a:pt x="30641" y="5933916"/>
                </a:lnTo>
                <a:lnTo>
                  <a:pt x="0" y="5929410"/>
                </a:lnTo>
                <a:lnTo>
                  <a:pt x="0" y="18058"/>
                </a:lnTo>
                <a:lnTo>
                  <a:pt x="30641" y="13552"/>
                </a:lnTo>
                <a:lnTo>
                  <a:pt x="96466" y="5808"/>
                </a:lnTo>
                <a:close/>
              </a:path>
            </a:pathLst>
          </a:custGeom>
          <a:solidFill>
            <a:schemeClr val="tx1">
              <a:alpha val="10000"/>
            </a:schemeClr>
          </a:solidFill>
          <a:ln w="0">
            <a:noFill/>
            <a:prstDash val="solid"/>
            <a:round/>
            <a:headEnd/>
            <a:tailEnd/>
          </a:ln>
        </p:spPr>
      </p:sp>
      <p:sp>
        <p:nvSpPr>
          <p:cNvPr id="2" name="Title 1">
            <a:extLst>
              <a:ext uri="{FF2B5EF4-FFF2-40B4-BE49-F238E27FC236}">
                <a16:creationId xmlns:a16="http://schemas.microsoft.com/office/drawing/2014/main" id="{B5273EF5-EFCD-3E42-8B8A-49695563B705}"/>
              </a:ext>
            </a:extLst>
          </p:cNvPr>
          <p:cNvSpPr>
            <a:spLocks noGrp="1"/>
          </p:cNvSpPr>
          <p:nvPr>
            <p:ph type="title"/>
          </p:nvPr>
        </p:nvSpPr>
        <p:spPr>
          <a:xfrm>
            <a:off x="612989" y="776175"/>
            <a:ext cx="3990455" cy="5305650"/>
          </a:xfrm>
        </p:spPr>
        <p:txBody>
          <a:bodyPr anchor="b">
            <a:normAutofit/>
          </a:bodyPr>
          <a:lstStyle/>
          <a:p>
            <a:r>
              <a:rPr lang="en-US" dirty="0">
                <a:solidFill>
                  <a:srgbClr val="00B050"/>
                </a:solidFill>
              </a:rPr>
              <a:t>But how should you work? </a:t>
            </a:r>
          </a:p>
        </p:txBody>
      </p:sp>
      <p:sp>
        <p:nvSpPr>
          <p:cNvPr id="3" name="Content Placeholder 2">
            <a:extLst>
              <a:ext uri="{FF2B5EF4-FFF2-40B4-BE49-F238E27FC236}">
                <a16:creationId xmlns:a16="http://schemas.microsoft.com/office/drawing/2014/main" id="{594C3974-FCF6-F048-86BB-AE94F45AD69F}"/>
              </a:ext>
            </a:extLst>
          </p:cNvPr>
          <p:cNvSpPr>
            <a:spLocks noGrp="1"/>
          </p:cNvSpPr>
          <p:nvPr>
            <p:ph idx="1"/>
          </p:nvPr>
        </p:nvSpPr>
        <p:spPr>
          <a:xfrm>
            <a:off x="5246914" y="870113"/>
            <a:ext cx="6183086" cy="5117775"/>
          </a:xfrm>
        </p:spPr>
        <p:txBody>
          <a:bodyPr anchor="ctr">
            <a:normAutofit/>
          </a:bodyPr>
          <a:lstStyle/>
          <a:p>
            <a:r>
              <a:rPr lang="en-US" sz="2400" dirty="0"/>
              <a:t>You’ll need to set up your preferred coding environment. </a:t>
            </a:r>
          </a:p>
          <a:p>
            <a:r>
              <a:rPr lang="en-US" sz="2400" dirty="0"/>
              <a:t>You’ll also need to learn to work with a team. </a:t>
            </a:r>
          </a:p>
          <a:p>
            <a:r>
              <a:rPr lang="en-US" sz="2400" dirty="0"/>
              <a:t>There is not  right/wrong way to do these things… what follows are tried and true practices that I like. </a:t>
            </a:r>
          </a:p>
        </p:txBody>
      </p:sp>
    </p:spTree>
    <p:extLst>
      <p:ext uri="{BB962C8B-B14F-4D97-AF65-F5344CB8AC3E}">
        <p14:creationId xmlns:p14="http://schemas.microsoft.com/office/powerpoint/2010/main" val="4230521432"/>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504B-2E4E-3E48-95E1-BEAB8179F5E7}"/>
              </a:ext>
            </a:extLst>
          </p:cNvPr>
          <p:cNvSpPr>
            <a:spLocks noGrp="1"/>
          </p:cNvSpPr>
          <p:nvPr>
            <p:ph type="title"/>
          </p:nvPr>
        </p:nvSpPr>
        <p:spPr/>
        <p:txBody>
          <a:bodyPr/>
          <a:lstStyle/>
          <a:p>
            <a:r>
              <a:rPr lang="en-US" dirty="0"/>
              <a:t>Setting up your Development Environment</a:t>
            </a:r>
          </a:p>
        </p:txBody>
      </p:sp>
      <p:sp>
        <p:nvSpPr>
          <p:cNvPr id="3" name="Content Placeholder 2">
            <a:extLst>
              <a:ext uri="{FF2B5EF4-FFF2-40B4-BE49-F238E27FC236}">
                <a16:creationId xmlns:a16="http://schemas.microsoft.com/office/drawing/2014/main" id="{F3EF1CCF-14C1-CD44-A4BD-42170A41207C}"/>
              </a:ext>
            </a:extLst>
          </p:cNvPr>
          <p:cNvSpPr>
            <a:spLocks noGrp="1"/>
          </p:cNvSpPr>
          <p:nvPr>
            <p:ph idx="1"/>
          </p:nvPr>
        </p:nvSpPr>
        <p:spPr/>
        <p:txBody>
          <a:bodyPr/>
          <a:lstStyle/>
          <a:p>
            <a:r>
              <a:rPr lang="en-US" sz="3200" dirty="0"/>
              <a:t>When building stuff for the web you really need:</a:t>
            </a:r>
          </a:p>
          <a:p>
            <a:pPr marL="914400" lvl="1" indent="-457200">
              <a:buFont typeface="+mj-lt"/>
              <a:buAutoNum type="arabicPeriod"/>
            </a:pPr>
            <a:r>
              <a:rPr lang="en-US" sz="2600" dirty="0"/>
              <a:t>A code editor, which can prompt you with tags/code, help you see your code easily, help you debug, etc. </a:t>
            </a:r>
          </a:p>
          <a:p>
            <a:pPr marL="914400" lvl="1" indent="-457200">
              <a:buFont typeface="+mj-lt"/>
              <a:buAutoNum type="arabicPeriod"/>
            </a:pPr>
            <a:r>
              <a:rPr lang="en-US" sz="2600" dirty="0"/>
              <a:t>A way to preview things (generally before you publish them to the web).</a:t>
            </a:r>
          </a:p>
          <a:p>
            <a:pPr marL="914400" lvl="1" indent="-457200">
              <a:buFont typeface="+mj-lt"/>
              <a:buAutoNum type="arabicPeriod"/>
            </a:pPr>
            <a:r>
              <a:rPr lang="en-US" sz="2600" dirty="0"/>
              <a:t>A workflow. </a:t>
            </a:r>
          </a:p>
        </p:txBody>
      </p:sp>
    </p:spTree>
    <p:extLst>
      <p:ext uri="{BB962C8B-B14F-4D97-AF65-F5344CB8AC3E}">
        <p14:creationId xmlns:p14="http://schemas.microsoft.com/office/powerpoint/2010/main" val="1832046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504B-2E4E-3E48-95E1-BEAB8179F5E7}"/>
              </a:ext>
            </a:extLst>
          </p:cNvPr>
          <p:cNvSpPr>
            <a:spLocks noGrp="1"/>
          </p:cNvSpPr>
          <p:nvPr>
            <p:ph type="title"/>
          </p:nvPr>
        </p:nvSpPr>
        <p:spPr/>
        <p:txBody>
          <a:bodyPr/>
          <a:lstStyle/>
          <a:p>
            <a:r>
              <a:rPr lang="en-US" dirty="0"/>
              <a:t>Setting up your Development Environment</a:t>
            </a:r>
          </a:p>
        </p:txBody>
      </p:sp>
      <p:sp>
        <p:nvSpPr>
          <p:cNvPr id="3" name="Content Placeholder 2">
            <a:extLst>
              <a:ext uri="{FF2B5EF4-FFF2-40B4-BE49-F238E27FC236}">
                <a16:creationId xmlns:a16="http://schemas.microsoft.com/office/drawing/2014/main" id="{F3EF1CCF-14C1-CD44-A4BD-42170A41207C}"/>
              </a:ext>
            </a:extLst>
          </p:cNvPr>
          <p:cNvSpPr>
            <a:spLocks noGrp="1"/>
          </p:cNvSpPr>
          <p:nvPr>
            <p:ph idx="1"/>
          </p:nvPr>
        </p:nvSpPr>
        <p:spPr/>
        <p:txBody>
          <a:bodyPr/>
          <a:lstStyle/>
          <a:p>
            <a:r>
              <a:rPr lang="en-US" sz="3200" dirty="0"/>
              <a:t>A lot of what we are doing in this class is building things for the web, using online, hosted, services. But there are going to be times when you want to work offline, or check things quickly to experiment with new ideas. </a:t>
            </a:r>
          </a:p>
          <a:p>
            <a:endParaRPr lang="en-US" sz="3200" dirty="0"/>
          </a:p>
        </p:txBody>
      </p:sp>
    </p:spTree>
    <p:extLst>
      <p:ext uri="{BB962C8B-B14F-4D97-AF65-F5344CB8AC3E}">
        <p14:creationId xmlns:p14="http://schemas.microsoft.com/office/powerpoint/2010/main" val="2359654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504B-2E4E-3E48-95E1-BEAB8179F5E7}"/>
              </a:ext>
            </a:extLst>
          </p:cNvPr>
          <p:cNvSpPr>
            <a:spLocks noGrp="1"/>
          </p:cNvSpPr>
          <p:nvPr>
            <p:ph type="title"/>
          </p:nvPr>
        </p:nvSpPr>
        <p:spPr/>
        <p:txBody>
          <a:bodyPr/>
          <a:lstStyle/>
          <a:p>
            <a:r>
              <a:rPr lang="en-US" dirty="0"/>
              <a:t>Setting up your Development Environment</a:t>
            </a:r>
          </a:p>
        </p:txBody>
      </p:sp>
      <p:sp>
        <p:nvSpPr>
          <p:cNvPr id="3" name="Content Placeholder 2">
            <a:extLst>
              <a:ext uri="{FF2B5EF4-FFF2-40B4-BE49-F238E27FC236}">
                <a16:creationId xmlns:a16="http://schemas.microsoft.com/office/drawing/2014/main" id="{F3EF1CCF-14C1-CD44-A4BD-42170A41207C}"/>
              </a:ext>
            </a:extLst>
          </p:cNvPr>
          <p:cNvSpPr>
            <a:spLocks noGrp="1"/>
          </p:cNvSpPr>
          <p:nvPr>
            <p:ph idx="1"/>
          </p:nvPr>
        </p:nvSpPr>
        <p:spPr/>
        <p:txBody>
          <a:bodyPr/>
          <a:lstStyle/>
          <a:p>
            <a:r>
              <a:rPr lang="en-US" sz="3200" dirty="0"/>
              <a:t>Some code editors allow you to preview what things will look like (when you are coding in HTML, for example). </a:t>
            </a:r>
          </a:p>
          <a:p>
            <a:r>
              <a:rPr lang="en-US" sz="3200" dirty="0"/>
              <a:t>You can also create a “local host” – have your computer act like a server.</a:t>
            </a:r>
          </a:p>
          <a:p>
            <a:r>
              <a:rPr lang="en-US" sz="3200" dirty="0"/>
              <a:t>Sometimes, for some things, you can drag/drop files into a browser, but not always. </a:t>
            </a:r>
          </a:p>
          <a:p>
            <a:endParaRPr lang="en-US" sz="3200" dirty="0"/>
          </a:p>
        </p:txBody>
      </p:sp>
    </p:spTree>
    <p:extLst>
      <p:ext uri="{BB962C8B-B14F-4D97-AF65-F5344CB8AC3E}">
        <p14:creationId xmlns:p14="http://schemas.microsoft.com/office/powerpoint/2010/main" val="1533015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772AA3-DCD1-D149-91D5-BD9F34380291}"/>
              </a:ext>
            </a:extLst>
          </p:cNvPr>
          <p:cNvSpPr>
            <a:spLocks noGrp="1"/>
          </p:cNvSpPr>
          <p:nvPr>
            <p:ph type="title"/>
          </p:nvPr>
        </p:nvSpPr>
        <p:spPr>
          <a:xfrm>
            <a:off x="1251677" y="1078378"/>
            <a:ext cx="2917551" cy="4701244"/>
          </a:xfrm>
        </p:spPr>
        <p:txBody>
          <a:bodyPr anchor="ctr">
            <a:normAutofit/>
          </a:bodyPr>
          <a:lstStyle/>
          <a:p>
            <a:r>
              <a:rPr lang="en-US" sz="3600" dirty="0"/>
              <a:t>Shadrock prefers… </a:t>
            </a:r>
          </a:p>
        </p:txBody>
      </p:sp>
      <p:sp>
        <p:nvSpPr>
          <p:cNvPr id="1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sp>
        <p:nvSpPr>
          <p:cNvPr id="3" name="Content Placeholder 2">
            <a:extLst>
              <a:ext uri="{FF2B5EF4-FFF2-40B4-BE49-F238E27FC236}">
                <a16:creationId xmlns:a16="http://schemas.microsoft.com/office/drawing/2014/main" id="{F4686AA3-4B4F-7D40-A94E-6D2EFCB7DACC}"/>
              </a:ext>
            </a:extLst>
          </p:cNvPr>
          <p:cNvSpPr>
            <a:spLocks noGrp="1"/>
          </p:cNvSpPr>
          <p:nvPr>
            <p:ph idx="1"/>
          </p:nvPr>
        </p:nvSpPr>
        <p:spPr>
          <a:xfrm>
            <a:off x="5167062" y="1078378"/>
            <a:ext cx="6262938" cy="4701244"/>
          </a:xfrm>
        </p:spPr>
        <p:txBody>
          <a:bodyPr anchor="ctr">
            <a:normAutofit/>
          </a:bodyPr>
          <a:lstStyle/>
          <a:p>
            <a:r>
              <a:rPr lang="en-US" sz="2400" b="1" dirty="0"/>
              <a:t>Atom</a:t>
            </a:r>
            <a:r>
              <a:rPr lang="en-US" sz="2400" dirty="0"/>
              <a:t> (good, lightweight code editor developed by the folks at </a:t>
            </a:r>
            <a:r>
              <a:rPr lang="en-US" sz="2400" dirty="0" err="1"/>
              <a:t>Github</a:t>
            </a:r>
            <a:r>
              <a:rPr lang="en-US" sz="2400" dirty="0"/>
              <a:t>). You can get it for free: </a:t>
            </a:r>
            <a:r>
              <a:rPr lang="en-US" sz="2400" dirty="0">
                <a:solidFill>
                  <a:srgbClr val="00B050"/>
                </a:solidFill>
                <a:hlinkClick r:id="rId2">
                  <a:extLst>
                    <a:ext uri="{A12FA001-AC4F-418D-AE19-62706E023703}">
                      <ahyp:hlinkClr xmlns:ahyp="http://schemas.microsoft.com/office/drawing/2018/hyperlinkcolor" val="tx"/>
                    </a:ext>
                  </a:extLst>
                </a:hlinkClick>
              </a:rPr>
              <a:t>https://atom.io</a:t>
            </a:r>
            <a:r>
              <a:rPr lang="en-US" sz="2400" dirty="0">
                <a:solidFill>
                  <a:srgbClr val="00B050"/>
                </a:solidFill>
              </a:rPr>
              <a:t> </a:t>
            </a:r>
          </a:p>
          <a:p>
            <a:r>
              <a:rPr lang="en-US" sz="2400" dirty="0"/>
              <a:t>There’s a plug-in to create a live local host: </a:t>
            </a:r>
            <a:r>
              <a:rPr lang="en-US" sz="2400" dirty="0">
                <a:solidFill>
                  <a:srgbClr val="00B050"/>
                </a:solidFill>
                <a:hlinkClick r:id="rId3">
                  <a:extLst>
                    <a:ext uri="{A12FA001-AC4F-418D-AE19-62706E023703}">
                      <ahyp:hlinkClr xmlns:ahyp="http://schemas.microsoft.com/office/drawing/2018/hyperlinkcolor" val="tx"/>
                    </a:ext>
                  </a:extLst>
                </a:hlinkClick>
              </a:rPr>
              <a:t>https://atom.io/packages/atom-live-server</a:t>
            </a:r>
            <a:r>
              <a:rPr lang="en-US" sz="2400" dirty="0"/>
              <a:t>. </a:t>
            </a:r>
          </a:p>
          <a:p>
            <a:r>
              <a:rPr lang="en-US" sz="2400" dirty="0" err="1"/>
              <a:t>Github</a:t>
            </a:r>
            <a:r>
              <a:rPr lang="en-US" sz="2400" dirty="0"/>
              <a:t> desktop for working locally: </a:t>
            </a:r>
            <a:r>
              <a:rPr lang="en-US" sz="2400" dirty="0">
                <a:solidFill>
                  <a:srgbClr val="00B050"/>
                </a:solidFill>
                <a:hlinkClick r:id="rId4">
                  <a:extLst>
                    <a:ext uri="{A12FA001-AC4F-418D-AE19-62706E023703}">
                      <ahyp:hlinkClr xmlns:ahyp="http://schemas.microsoft.com/office/drawing/2018/hyperlinkcolor" val="tx"/>
                    </a:ext>
                  </a:extLst>
                </a:hlinkClick>
              </a:rPr>
              <a:t>https://desktop.github.com/</a:t>
            </a:r>
            <a:r>
              <a:rPr lang="en-US" sz="2400" dirty="0">
                <a:solidFill>
                  <a:srgbClr val="00B050"/>
                </a:solidFill>
              </a:rPr>
              <a:t> </a:t>
            </a:r>
          </a:p>
        </p:txBody>
      </p:sp>
    </p:spTree>
    <p:extLst>
      <p:ext uri="{BB962C8B-B14F-4D97-AF65-F5344CB8AC3E}">
        <p14:creationId xmlns:p14="http://schemas.microsoft.com/office/powerpoint/2010/main" val="1990146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772AA3-DCD1-D149-91D5-BD9F34380291}"/>
              </a:ext>
            </a:extLst>
          </p:cNvPr>
          <p:cNvSpPr>
            <a:spLocks noGrp="1"/>
          </p:cNvSpPr>
          <p:nvPr>
            <p:ph type="title"/>
          </p:nvPr>
        </p:nvSpPr>
        <p:spPr>
          <a:xfrm>
            <a:off x="1251677" y="1078378"/>
            <a:ext cx="2917551" cy="4701244"/>
          </a:xfrm>
        </p:spPr>
        <p:txBody>
          <a:bodyPr anchor="ctr">
            <a:normAutofit/>
          </a:bodyPr>
          <a:lstStyle/>
          <a:p>
            <a:r>
              <a:rPr lang="en-US" sz="3600" dirty="0"/>
              <a:t>Priyanka prefers… </a:t>
            </a:r>
          </a:p>
        </p:txBody>
      </p:sp>
      <p:sp>
        <p:nvSpPr>
          <p:cNvPr id="1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sp>
        <p:nvSpPr>
          <p:cNvPr id="7" name="Content Placeholder 2">
            <a:extLst>
              <a:ext uri="{FF2B5EF4-FFF2-40B4-BE49-F238E27FC236}">
                <a16:creationId xmlns:a16="http://schemas.microsoft.com/office/drawing/2014/main" id="{E37783C4-9F05-444E-8A31-03505D4DEF94}"/>
              </a:ext>
            </a:extLst>
          </p:cNvPr>
          <p:cNvSpPr>
            <a:spLocks noGrp="1"/>
          </p:cNvSpPr>
          <p:nvPr>
            <p:ph idx="1"/>
          </p:nvPr>
        </p:nvSpPr>
        <p:spPr>
          <a:xfrm>
            <a:off x="5167313" y="1077913"/>
            <a:ext cx="6262687" cy="4702175"/>
          </a:xfrm>
        </p:spPr>
        <p:txBody>
          <a:bodyPr anchor="ctr">
            <a:normAutofit/>
          </a:bodyPr>
          <a:lstStyle/>
          <a:p>
            <a:r>
              <a:rPr lang="en-US" sz="2400" b="1" dirty="0"/>
              <a:t>WebStorm </a:t>
            </a:r>
            <a:r>
              <a:rPr lang="en-US" sz="2400" dirty="0"/>
              <a:t>(Developed by JetBrains). </a:t>
            </a:r>
          </a:p>
          <a:p>
            <a:r>
              <a:rPr lang="en-US" sz="2400" dirty="0"/>
              <a:t>Free with educational license: </a:t>
            </a:r>
            <a:r>
              <a:rPr lang="en-US" sz="2300" dirty="0">
                <a:solidFill>
                  <a:srgbClr val="00B050"/>
                </a:solidFill>
                <a:hlinkClick r:id="rId3">
                  <a:extLst>
                    <a:ext uri="{A12FA001-AC4F-418D-AE19-62706E023703}">
                      <ahyp:hlinkClr xmlns:ahyp="http://schemas.microsoft.com/office/drawing/2018/hyperlinkcolor" val="tx"/>
                    </a:ext>
                  </a:extLst>
                </a:hlinkClick>
              </a:rPr>
              <a:t>https://www.jetbrains.com/shop/eform/students</a:t>
            </a:r>
            <a:endParaRPr lang="en-US" sz="2300" dirty="0">
              <a:solidFill>
                <a:srgbClr val="00B050"/>
              </a:solidFill>
            </a:endParaRPr>
          </a:p>
          <a:p>
            <a:r>
              <a:rPr lang="en-US" sz="2400" dirty="0"/>
              <a:t>Supports version control through Git</a:t>
            </a:r>
          </a:p>
          <a:p>
            <a:r>
              <a:rPr lang="en-US" sz="2400" dirty="0"/>
              <a:t>In-built simple webserver for local hosting</a:t>
            </a:r>
          </a:p>
          <a:p>
            <a:r>
              <a:rPr lang="en-US" sz="2400" dirty="0"/>
              <a:t>Provides auto completion</a:t>
            </a:r>
          </a:p>
          <a:p>
            <a:r>
              <a:rPr lang="en-US" sz="2400" dirty="0"/>
              <a:t>Supports testing on multiple web browsers</a:t>
            </a:r>
          </a:p>
          <a:p>
            <a:r>
              <a:rPr lang="en-US" sz="2400" dirty="0"/>
              <a:t>Tracks changes through Local History and provides ability to roll back changes anytime</a:t>
            </a:r>
          </a:p>
        </p:txBody>
      </p:sp>
    </p:spTree>
    <p:extLst>
      <p:ext uri="{BB962C8B-B14F-4D97-AF65-F5344CB8AC3E}">
        <p14:creationId xmlns:p14="http://schemas.microsoft.com/office/powerpoint/2010/main" val="285023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772AA3-DCD1-D149-91D5-BD9F34380291}"/>
              </a:ext>
            </a:extLst>
          </p:cNvPr>
          <p:cNvSpPr>
            <a:spLocks noGrp="1"/>
          </p:cNvSpPr>
          <p:nvPr>
            <p:ph type="title"/>
          </p:nvPr>
        </p:nvSpPr>
        <p:spPr>
          <a:xfrm>
            <a:off x="1251677" y="1078378"/>
            <a:ext cx="2917551" cy="4701244"/>
          </a:xfrm>
        </p:spPr>
        <p:txBody>
          <a:bodyPr anchor="ctr">
            <a:normAutofit/>
          </a:bodyPr>
          <a:lstStyle/>
          <a:p>
            <a:r>
              <a:rPr lang="en-US" sz="3600" dirty="0"/>
              <a:t>The labs have… </a:t>
            </a:r>
          </a:p>
        </p:txBody>
      </p:sp>
      <p:sp>
        <p:nvSpPr>
          <p:cNvPr id="1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sp>
        <p:nvSpPr>
          <p:cNvPr id="3" name="Content Placeholder 2">
            <a:extLst>
              <a:ext uri="{FF2B5EF4-FFF2-40B4-BE49-F238E27FC236}">
                <a16:creationId xmlns:a16="http://schemas.microsoft.com/office/drawing/2014/main" id="{F4686AA3-4B4F-7D40-A94E-6D2EFCB7DACC}"/>
              </a:ext>
            </a:extLst>
          </p:cNvPr>
          <p:cNvSpPr>
            <a:spLocks noGrp="1"/>
          </p:cNvSpPr>
          <p:nvPr>
            <p:ph idx="1"/>
          </p:nvPr>
        </p:nvSpPr>
        <p:spPr>
          <a:xfrm>
            <a:off x="5167062" y="1078378"/>
            <a:ext cx="6262938" cy="4701244"/>
          </a:xfrm>
        </p:spPr>
        <p:txBody>
          <a:bodyPr anchor="ctr">
            <a:normAutofit lnSpcReduction="10000"/>
          </a:bodyPr>
          <a:lstStyle/>
          <a:p>
            <a:r>
              <a:rPr lang="en-US" sz="2400" b="1" dirty="0"/>
              <a:t>Microsoft Visual Studio Code </a:t>
            </a:r>
            <a:r>
              <a:rPr lang="en-US" sz="2400" dirty="0"/>
              <a:t>(good code editor). </a:t>
            </a:r>
          </a:p>
          <a:p>
            <a:r>
              <a:rPr lang="en-US" sz="2400" dirty="0"/>
              <a:t>Works with </a:t>
            </a:r>
            <a:r>
              <a:rPr lang="en-US" sz="2400" dirty="0" err="1"/>
              <a:t>Github</a:t>
            </a:r>
            <a:r>
              <a:rPr lang="en-US" sz="2400" dirty="0"/>
              <a:t>.</a:t>
            </a:r>
          </a:p>
          <a:p>
            <a:r>
              <a:rPr lang="en-US" sz="2400" dirty="0"/>
              <a:t>You can get it for free: </a:t>
            </a:r>
            <a:r>
              <a:rPr lang="en-US" sz="2400" dirty="0">
                <a:solidFill>
                  <a:srgbClr val="00B050"/>
                </a:solidFill>
                <a:hlinkClick r:id="rId2">
                  <a:extLst>
                    <a:ext uri="{A12FA001-AC4F-418D-AE19-62706E023703}">
                      <ahyp:hlinkClr xmlns:ahyp="http://schemas.microsoft.com/office/drawing/2018/hyperlinkcolor" val="tx"/>
                    </a:ext>
                  </a:extLst>
                </a:hlinkClick>
              </a:rPr>
              <a:t>https://code.visualstudio.com/?wt.mc_id=DX_841432</a:t>
            </a:r>
            <a:r>
              <a:rPr lang="en-US" sz="2400" dirty="0">
                <a:solidFill>
                  <a:srgbClr val="00B050"/>
                </a:solidFill>
              </a:rPr>
              <a:t> </a:t>
            </a:r>
          </a:p>
          <a:p>
            <a:r>
              <a:rPr lang="en-US" sz="2400" dirty="0"/>
              <a:t>Third-party extensions will give you a preview (this can’t be installed in lab but you can do it on your local machine). </a:t>
            </a:r>
          </a:p>
          <a:p>
            <a:r>
              <a:rPr lang="en-US" sz="2400" dirty="0"/>
              <a:t>Some preview capability in Microsoft Edge Browser.</a:t>
            </a:r>
          </a:p>
        </p:txBody>
      </p:sp>
    </p:spTree>
    <p:extLst>
      <p:ext uri="{BB962C8B-B14F-4D97-AF65-F5344CB8AC3E}">
        <p14:creationId xmlns:p14="http://schemas.microsoft.com/office/powerpoint/2010/main" val="2199956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15384613-A493-4A01-873E-5BD3769D1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55EECB-AF62-B647-BB59-B39B8E3E58BD}"/>
              </a:ext>
            </a:extLst>
          </p:cNvPr>
          <p:cNvSpPr>
            <a:spLocks noGrp="1"/>
          </p:cNvSpPr>
          <p:nvPr>
            <p:ph type="title"/>
          </p:nvPr>
        </p:nvSpPr>
        <p:spPr>
          <a:xfrm>
            <a:off x="804333" y="643467"/>
            <a:ext cx="7558609" cy="4849909"/>
          </a:xfrm>
        </p:spPr>
        <p:txBody>
          <a:bodyPr vert="horz" lIns="91440" tIns="45720" rIns="91440" bIns="45720" rtlCol="0" anchor="b">
            <a:normAutofit/>
          </a:bodyPr>
          <a:lstStyle/>
          <a:p>
            <a:r>
              <a:rPr lang="en-US" sz="8800" spc="800" dirty="0">
                <a:solidFill>
                  <a:srgbClr val="00B050"/>
                </a:solidFill>
              </a:rPr>
              <a:t>Let’s talk web map history</a:t>
            </a:r>
          </a:p>
        </p:txBody>
      </p:sp>
      <p:sp>
        <p:nvSpPr>
          <p:cNvPr id="3" name="Content Placeholder 2">
            <a:extLst>
              <a:ext uri="{FF2B5EF4-FFF2-40B4-BE49-F238E27FC236}">
                <a16:creationId xmlns:a16="http://schemas.microsoft.com/office/drawing/2014/main" id="{F4025F6E-7491-CF40-BDC2-D8A5EE2ACDB9}"/>
              </a:ext>
            </a:extLst>
          </p:cNvPr>
          <p:cNvSpPr>
            <a:spLocks noGrp="1"/>
          </p:cNvSpPr>
          <p:nvPr>
            <p:ph idx="1"/>
          </p:nvPr>
        </p:nvSpPr>
        <p:spPr>
          <a:xfrm>
            <a:off x="804333" y="5563388"/>
            <a:ext cx="7558609" cy="742279"/>
          </a:xfrm>
        </p:spPr>
        <p:txBody>
          <a:bodyPr vert="horz" lIns="91440" tIns="45720" rIns="91440" bIns="45720" rtlCol="0" anchor="t">
            <a:normAutofit/>
          </a:bodyPr>
          <a:lstStyle/>
          <a:p>
            <a:pPr marL="0" indent="0">
              <a:lnSpc>
                <a:spcPct val="90000"/>
              </a:lnSpc>
              <a:buNone/>
            </a:pPr>
            <a:r>
              <a:rPr lang="en-US" sz="1500" b="1" cap="all" spc="400" dirty="0">
                <a:solidFill>
                  <a:schemeClr val="tx2"/>
                </a:solidFill>
              </a:rPr>
              <a:t>With content from our friends at </a:t>
            </a:r>
            <a:r>
              <a:rPr lang="en-US" sz="1500" b="1" cap="all" spc="400" dirty="0" err="1">
                <a:solidFill>
                  <a:schemeClr val="tx2"/>
                </a:solidFill>
              </a:rPr>
              <a:t>Mapbox</a:t>
            </a:r>
            <a:r>
              <a:rPr lang="en-US" sz="1500" b="1" cap="all" spc="400" dirty="0">
                <a:solidFill>
                  <a:schemeClr val="tx2"/>
                </a:solidFill>
              </a:rPr>
              <a:t>.</a:t>
            </a:r>
          </a:p>
        </p:txBody>
      </p:sp>
      <p:sp>
        <p:nvSpPr>
          <p:cNvPr id="14" name="Rectangle 13">
            <a:extLst>
              <a:ext uri="{FF2B5EF4-FFF2-40B4-BE49-F238E27FC236}">
                <a16:creationId xmlns:a16="http://schemas.microsoft.com/office/drawing/2014/main" id="{34336F18-80E9-4DFA-9C2E-3F8561472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rgbClr val="17162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Shape 15">
            <a:extLst>
              <a:ext uri="{FF2B5EF4-FFF2-40B4-BE49-F238E27FC236}">
                <a16:creationId xmlns:a16="http://schemas.microsoft.com/office/drawing/2014/main" id="{9D293054-EC89-4CF2-AAEF-B38981E9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302764" y="0"/>
            <a:ext cx="2889236" cy="6858000"/>
          </a:xfrm>
          <a:custGeom>
            <a:avLst/>
            <a:gdLst>
              <a:gd name="connsiteX0" fmla="*/ 1514461 w 2889236"/>
              <a:gd name="connsiteY0" fmla="*/ 0 h 6858000"/>
              <a:gd name="connsiteX1" fmla="*/ 1291796 w 2889236"/>
              <a:gd name="connsiteY1" fmla="*/ 0 h 6858000"/>
              <a:gd name="connsiteX2" fmla="*/ 1242998 w 2889236"/>
              <a:gd name="connsiteY2" fmla="*/ 0 h 6858000"/>
              <a:gd name="connsiteX3" fmla="*/ 303177 w 2889236"/>
              <a:gd name="connsiteY3" fmla="*/ 0 h 6858000"/>
              <a:gd name="connsiteX4" fmla="*/ 235415 w 2889236"/>
              <a:gd name="connsiteY4" fmla="*/ 0 h 6858000"/>
              <a:gd name="connsiteX5" fmla="*/ 0 w 2889236"/>
              <a:gd name="connsiteY5" fmla="*/ 0 h 6858000"/>
              <a:gd name="connsiteX6" fmla="*/ 0 w 2889236"/>
              <a:gd name="connsiteY6" fmla="*/ 6858000 h 6858000"/>
              <a:gd name="connsiteX7" fmla="*/ 235415 w 2889236"/>
              <a:gd name="connsiteY7" fmla="*/ 6858000 h 6858000"/>
              <a:gd name="connsiteX8" fmla="*/ 303177 w 2889236"/>
              <a:gd name="connsiteY8" fmla="*/ 6858000 h 6858000"/>
              <a:gd name="connsiteX9" fmla="*/ 1242998 w 2889236"/>
              <a:gd name="connsiteY9" fmla="*/ 6858000 h 6858000"/>
              <a:gd name="connsiteX10" fmla="*/ 1291795 w 2889236"/>
              <a:gd name="connsiteY10" fmla="*/ 6858000 h 6858000"/>
              <a:gd name="connsiteX11" fmla="*/ 1514461 w 2889236"/>
              <a:gd name="connsiteY11" fmla="*/ 6858000 h 6858000"/>
              <a:gd name="connsiteX12" fmla="*/ 1541448 w 2889236"/>
              <a:gd name="connsiteY12" fmla="*/ 6770688 h 6858000"/>
              <a:gd name="connsiteX13" fmla="*/ 1566848 w 2889236"/>
              <a:gd name="connsiteY13" fmla="*/ 6683375 h 6858000"/>
              <a:gd name="connsiteX14" fmla="*/ 1592248 w 2889236"/>
              <a:gd name="connsiteY14" fmla="*/ 6594475 h 6858000"/>
              <a:gd name="connsiteX15" fmla="*/ 1614473 w 2889236"/>
              <a:gd name="connsiteY15" fmla="*/ 6503988 h 6858000"/>
              <a:gd name="connsiteX16" fmla="*/ 1641461 w 2889236"/>
              <a:gd name="connsiteY16" fmla="*/ 6416675 h 6858000"/>
              <a:gd name="connsiteX17" fmla="*/ 1670036 w 2889236"/>
              <a:gd name="connsiteY17" fmla="*/ 6332538 h 6858000"/>
              <a:gd name="connsiteX18" fmla="*/ 1706548 w 2889236"/>
              <a:gd name="connsiteY18" fmla="*/ 6253163 h 6858000"/>
              <a:gd name="connsiteX19" fmla="*/ 1749411 w 2889236"/>
              <a:gd name="connsiteY19" fmla="*/ 6180138 h 6858000"/>
              <a:gd name="connsiteX20" fmla="*/ 1797036 w 2889236"/>
              <a:gd name="connsiteY20" fmla="*/ 6118225 h 6858000"/>
              <a:gd name="connsiteX21" fmla="*/ 1849423 w 2889236"/>
              <a:gd name="connsiteY21" fmla="*/ 6059488 h 6858000"/>
              <a:gd name="connsiteX22" fmla="*/ 1909748 w 2889236"/>
              <a:gd name="connsiteY22" fmla="*/ 6005513 h 6858000"/>
              <a:gd name="connsiteX23" fmla="*/ 1973248 w 2889236"/>
              <a:gd name="connsiteY23" fmla="*/ 5951538 h 6858000"/>
              <a:gd name="connsiteX24" fmla="*/ 2039923 w 2889236"/>
              <a:gd name="connsiteY24" fmla="*/ 5900738 h 6858000"/>
              <a:gd name="connsiteX25" fmla="*/ 2106598 w 2889236"/>
              <a:gd name="connsiteY25" fmla="*/ 5849938 h 6858000"/>
              <a:gd name="connsiteX26" fmla="*/ 2174861 w 2889236"/>
              <a:gd name="connsiteY26" fmla="*/ 5797550 h 6858000"/>
              <a:gd name="connsiteX27" fmla="*/ 2239948 w 2889236"/>
              <a:gd name="connsiteY27" fmla="*/ 5746750 h 6858000"/>
              <a:gd name="connsiteX28" fmla="*/ 2301861 w 2889236"/>
              <a:gd name="connsiteY28" fmla="*/ 5692775 h 6858000"/>
              <a:gd name="connsiteX29" fmla="*/ 2359011 w 2889236"/>
              <a:gd name="connsiteY29" fmla="*/ 5634038 h 6858000"/>
              <a:gd name="connsiteX30" fmla="*/ 2411398 w 2889236"/>
              <a:gd name="connsiteY30" fmla="*/ 5575300 h 6858000"/>
              <a:gd name="connsiteX31" fmla="*/ 2454261 w 2889236"/>
              <a:gd name="connsiteY31" fmla="*/ 5511800 h 6858000"/>
              <a:gd name="connsiteX32" fmla="*/ 2490773 w 2889236"/>
              <a:gd name="connsiteY32" fmla="*/ 5440363 h 6858000"/>
              <a:gd name="connsiteX33" fmla="*/ 2512998 w 2889236"/>
              <a:gd name="connsiteY33" fmla="*/ 5370513 h 6858000"/>
              <a:gd name="connsiteX34" fmla="*/ 2527286 w 2889236"/>
              <a:gd name="connsiteY34" fmla="*/ 5292725 h 6858000"/>
              <a:gd name="connsiteX35" fmla="*/ 2533636 w 2889236"/>
              <a:gd name="connsiteY35" fmla="*/ 5216525 h 6858000"/>
              <a:gd name="connsiteX36" fmla="*/ 2532048 w 2889236"/>
              <a:gd name="connsiteY36" fmla="*/ 5135563 h 6858000"/>
              <a:gd name="connsiteX37" fmla="*/ 2525698 w 2889236"/>
              <a:gd name="connsiteY37" fmla="*/ 5054600 h 6858000"/>
              <a:gd name="connsiteX38" fmla="*/ 2517761 w 2889236"/>
              <a:gd name="connsiteY38" fmla="*/ 4970463 h 6858000"/>
              <a:gd name="connsiteX39" fmla="*/ 2506648 w 2889236"/>
              <a:gd name="connsiteY39" fmla="*/ 4886325 h 6858000"/>
              <a:gd name="connsiteX40" fmla="*/ 2493948 w 2889236"/>
              <a:gd name="connsiteY40" fmla="*/ 4802188 h 6858000"/>
              <a:gd name="connsiteX41" fmla="*/ 2484423 w 2889236"/>
              <a:gd name="connsiteY41" fmla="*/ 4718050 h 6858000"/>
              <a:gd name="connsiteX42" fmla="*/ 2478073 w 2889236"/>
              <a:gd name="connsiteY42" fmla="*/ 4633913 h 6858000"/>
              <a:gd name="connsiteX43" fmla="*/ 2473311 w 2889236"/>
              <a:gd name="connsiteY43" fmla="*/ 4552950 h 6858000"/>
              <a:gd name="connsiteX44" fmla="*/ 2478073 w 2889236"/>
              <a:gd name="connsiteY44" fmla="*/ 4473575 h 6858000"/>
              <a:gd name="connsiteX45" fmla="*/ 2487598 w 2889236"/>
              <a:gd name="connsiteY45" fmla="*/ 4395788 h 6858000"/>
              <a:gd name="connsiteX46" fmla="*/ 2508236 w 2889236"/>
              <a:gd name="connsiteY46" fmla="*/ 4314825 h 6858000"/>
              <a:gd name="connsiteX47" fmla="*/ 2539986 w 2889236"/>
              <a:gd name="connsiteY47" fmla="*/ 4235450 h 6858000"/>
              <a:gd name="connsiteX48" fmla="*/ 2578086 w 2889236"/>
              <a:gd name="connsiteY48" fmla="*/ 4156075 h 6858000"/>
              <a:gd name="connsiteX49" fmla="*/ 2620948 w 2889236"/>
              <a:gd name="connsiteY49" fmla="*/ 4076700 h 6858000"/>
              <a:gd name="connsiteX50" fmla="*/ 2665398 w 2889236"/>
              <a:gd name="connsiteY50" fmla="*/ 3998913 h 6858000"/>
              <a:gd name="connsiteX51" fmla="*/ 2713024 w 2889236"/>
              <a:gd name="connsiteY51" fmla="*/ 3919538 h 6858000"/>
              <a:gd name="connsiteX52" fmla="*/ 2755886 w 2889236"/>
              <a:gd name="connsiteY52" fmla="*/ 3840163 h 6858000"/>
              <a:gd name="connsiteX53" fmla="*/ 2798748 w 2889236"/>
              <a:gd name="connsiteY53" fmla="*/ 3759200 h 6858000"/>
              <a:gd name="connsiteX54" fmla="*/ 2835261 w 2889236"/>
              <a:gd name="connsiteY54" fmla="*/ 3678238 h 6858000"/>
              <a:gd name="connsiteX55" fmla="*/ 2863836 w 2889236"/>
              <a:gd name="connsiteY55" fmla="*/ 3597275 h 6858000"/>
              <a:gd name="connsiteX56" fmla="*/ 2879711 w 2889236"/>
              <a:gd name="connsiteY56" fmla="*/ 3514725 h 6858000"/>
              <a:gd name="connsiteX57" fmla="*/ 2889236 w 2889236"/>
              <a:gd name="connsiteY57" fmla="*/ 3429000 h 6858000"/>
              <a:gd name="connsiteX58" fmla="*/ 2879711 w 2889236"/>
              <a:gd name="connsiteY58" fmla="*/ 3343275 h 6858000"/>
              <a:gd name="connsiteX59" fmla="*/ 2863836 w 2889236"/>
              <a:gd name="connsiteY59" fmla="*/ 3260725 h 6858000"/>
              <a:gd name="connsiteX60" fmla="*/ 2835261 w 2889236"/>
              <a:gd name="connsiteY60" fmla="*/ 3179763 h 6858000"/>
              <a:gd name="connsiteX61" fmla="*/ 2798748 w 2889236"/>
              <a:gd name="connsiteY61" fmla="*/ 3098800 h 6858000"/>
              <a:gd name="connsiteX62" fmla="*/ 2755886 w 2889236"/>
              <a:gd name="connsiteY62" fmla="*/ 3017838 h 6858000"/>
              <a:gd name="connsiteX63" fmla="*/ 2713024 w 2889236"/>
              <a:gd name="connsiteY63" fmla="*/ 2938463 h 6858000"/>
              <a:gd name="connsiteX64" fmla="*/ 2665398 w 2889236"/>
              <a:gd name="connsiteY64" fmla="*/ 2859088 h 6858000"/>
              <a:gd name="connsiteX65" fmla="*/ 2620948 w 2889236"/>
              <a:gd name="connsiteY65" fmla="*/ 2781300 h 6858000"/>
              <a:gd name="connsiteX66" fmla="*/ 2578086 w 2889236"/>
              <a:gd name="connsiteY66" fmla="*/ 2701925 h 6858000"/>
              <a:gd name="connsiteX67" fmla="*/ 2539986 w 2889236"/>
              <a:gd name="connsiteY67" fmla="*/ 2622550 h 6858000"/>
              <a:gd name="connsiteX68" fmla="*/ 2508236 w 2889236"/>
              <a:gd name="connsiteY68" fmla="*/ 2543175 h 6858000"/>
              <a:gd name="connsiteX69" fmla="*/ 2487598 w 2889236"/>
              <a:gd name="connsiteY69" fmla="*/ 2462213 h 6858000"/>
              <a:gd name="connsiteX70" fmla="*/ 2478073 w 2889236"/>
              <a:gd name="connsiteY70" fmla="*/ 2384425 h 6858000"/>
              <a:gd name="connsiteX71" fmla="*/ 2473311 w 2889236"/>
              <a:gd name="connsiteY71" fmla="*/ 2305050 h 6858000"/>
              <a:gd name="connsiteX72" fmla="*/ 2478073 w 2889236"/>
              <a:gd name="connsiteY72" fmla="*/ 2224088 h 6858000"/>
              <a:gd name="connsiteX73" fmla="*/ 2484423 w 2889236"/>
              <a:gd name="connsiteY73" fmla="*/ 2139950 h 6858000"/>
              <a:gd name="connsiteX74" fmla="*/ 2493948 w 2889236"/>
              <a:gd name="connsiteY74" fmla="*/ 2055813 h 6858000"/>
              <a:gd name="connsiteX75" fmla="*/ 2506648 w 2889236"/>
              <a:gd name="connsiteY75" fmla="*/ 1971675 h 6858000"/>
              <a:gd name="connsiteX76" fmla="*/ 2517761 w 2889236"/>
              <a:gd name="connsiteY76" fmla="*/ 1887538 h 6858000"/>
              <a:gd name="connsiteX77" fmla="*/ 2525698 w 2889236"/>
              <a:gd name="connsiteY77" fmla="*/ 1803400 h 6858000"/>
              <a:gd name="connsiteX78" fmla="*/ 2532048 w 2889236"/>
              <a:gd name="connsiteY78" fmla="*/ 1722438 h 6858000"/>
              <a:gd name="connsiteX79" fmla="*/ 2533636 w 2889236"/>
              <a:gd name="connsiteY79" fmla="*/ 1641475 h 6858000"/>
              <a:gd name="connsiteX80" fmla="*/ 2527286 w 2889236"/>
              <a:gd name="connsiteY80" fmla="*/ 1565275 h 6858000"/>
              <a:gd name="connsiteX81" fmla="*/ 2512998 w 2889236"/>
              <a:gd name="connsiteY81" fmla="*/ 1487488 h 6858000"/>
              <a:gd name="connsiteX82" fmla="*/ 2490773 w 2889236"/>
              <a:gd name="connsiteY82" fmla="*/ 1417638 h 6858000"/>
              <a:gd name="connsiteX83" fmla="*/ 2454261 w 2889236"/>
              <a:gd name="connsiteY83" fmla="*/ 1346200 h 6858000"/>
              <a:gd name="connsiteX84" fmla="*/ 2411398 w 2889236"/>
              <a:gd name="connsiteY84" fmla="*/ 1282700 h 6858000"/>
              <a:gd name="connsiteX85" fmla="*/ 2359011 w 2889236"/>
              <a:gd name="connsiteY85" fmla="*/ 1223963 h 6858000"/>
              <a:gd name="connsiteX86" fmla="*/ 2301861 w 2889236"/>
              <a:gd name="connsiteY86" fmla="*/ 1165225 h 6858000"/>
              <a:gd name="connsiteX87" fmla="*/ 2239948 w 2889236"/>
              <a:gd name="connsiteY87" fmla="*/ 1111250 h 6858000"/>
              <a:gd name="connsiteX88" fmla="*/ 2174861 w 2889236"/>
              <a:gd name="connsiteY88" fmla="*/ 1060450 h 6858000"/>
              <a:gd name="connsiteX89" fmla="*/ 2106598 w 2889236"/>
              <a:gd name="connsiteY89" fmla="*/ 1008063 h 6858000"/>
              <a:gd name="connsiteX90" fmla="*/ 2039923 w 2889236"/>
              <a:gd name="connsiteY90" fmla="*/ 957263 h 6858000"/>
              <a:gd name="connsiteX91" fmla="*/ 1973248 w 2889236"/>
              <a:gd name="connsiteY91" fmla="*/ 906463 h 6858000"/>
              <a:gd name="connsiteX92" fmla="*/ 1909748 w 2889236"/>
              <a:gd name="connsiteY92" fmla="*/ 852488 h 6858000"/>
              <a:gd name="connsiteX93" fmla="*/ 1849423 w 2889236"/>
              <a:gd name="connsiteY93" fmla="*/ 798513 h 6858000"/>
              <a:gd name="connsiteX94" fmla="*/ 1797036 w 2889236"/>
              <a:gd name="connsiteY94" fmla="*/ 739775 h 6858000"/>
              <a:gd name="connsiteX95" fmla="*/ 1749411 w 2889236"/>
              <a:gd name="connsiteY95" fmla="*/ 677863 h 6858000"/>
              <a:gd name="connsiteX96" fmla="*/ 1706548 w 2889236"/>
              <a:gd name="connsiteY96" fmla="*/ 604838 h 6858000"/>
              <a:gd name="connsiteX97" fmla="*/ 1670036 w 2889236"/>
              <a:gd name="connsiteY97" fmla="*/ 525463 h 6858000"/>
              <a:gd name="connsiteX98" fmla="*/ 1641461 w 2889236"/>
              <a:gd name="connsiteY98" fmla="*/ 441325 h 6858000"/>
              <a:gd name="connsiteX99" fmla="*/ 1614473 w 2889236"/>
              <a:gd name="connsiteY99" fmla="*/ 354013 h 6858000"/>
              <a:gd name="connsiteX100" fmla="*/ 1592248 w 2889236"/>
              <a:gd name="connsiteY100" fmla="*/ 263525 h 6858000"/>
              <a:gd name="connsiteX101" fmla="*/ 1566848 w 2889236"/>
              <a:gd name="connsiteY101" fmla="*/ 174625 h 6858000"/>
              <a:gd name="connsiteX102" fmla="*/ 1541448 w 2889236"/>
              <a:gd name="connsiteY102" fmla="*/ 873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89236" h="6858000">
                <a:moveTo>
                  <a:pt x="1514461" y="0"/>
                </a:moveTo>
                <a:lnTo>
                  <a:pt x="1291796" y="0"/>
                </a:lnTo>
                <a:lnTo>
                  <a:pt x="1242998" y="0"/>
                </a:lnTo>
                <a:lnTo>
                  <a:pt x="303177" y="0"/>
                </a:lnTo>
                <a:lnTo>
                  <a:pt x="235415" y="0"/>
                </a:lnTo>
                <a:lnTo>
                  <a:pt x="0" y="0"/>
                </a:lnTo>
                <a:lnTo>
                  <a:pt x="0" y="6858000"/>
                </a:lnTo>
                <a:lnTo>
                  <a:pt x="235415" y="6858000"/>
                </a:lnTo>
                <a:lnTo>
                  <a:pt x="303177" y="6858000"/>
                </a:lnTo>
                <a:lnTo>
                  <a:pt x="1242998" y="6858000"/>
                </a:lnTo>
                <a:lnTo>
                  <a:pt x="1291795" y="6858000"/>
                </a:lnTo>
                <a:lnTo>
                  <a:pt x="1514461" y="6858000"/>
                </a:lnTo>
                <a:lnTo>
                  <a:pt x="1541448" y="6770688"/>
                </a:lnTo>
                <a:lnTo>
                  <a:pt x="1566848" y="6683375"/>
                </a:lnTo>
                <a:lnTo>
                  <a:pt x="1592248" y="6594475"/>
                </a:lnTo>
                <a:lnTo>
                  <a:pt x="1614473" y="6503988"/>
                </a:lnTo>
                <a:lnTo>
                  <a:pt x="1641461" y="6416675"/>
                </a:lnTo>
                <a:lnTo>
                  <a:pt x="1670036" y="6332538"/>
                </a:lnTo>
                <a:lnTo>
                  <a:pt x="1706548" y="6253163"/>
                </a:lnTo>
                <a:lnTo>
                  <a:pt x="1749411" y="6180138"/>
                </a:lnTo>
                <a:lnTo>
                  <a:pt x="1797036" y="6118225"/>
                </a:lnTo>
                <a:lnTo>
                  <a:pt x="1849423" y="6059488"/>
                </a:lnTo>
                <a:lnTo>
                  <a:pt x="1909748" y="6005513"/>
                </a:lnTo>
                <a:lnTo>
                  <a:pt x="1973248" y="5951538"/>
                </a:lnTo>
                <a:lnTo>
                  <a:pt x="2039923" y="5900738"/>
                </a:lnTo>
                <a:lnTo>
                  <a:pt x="2106598" y="5849938"/>
                </a:lnTo>
                <a:lnTo>
                  <a:pt x="2174861" y="5797550"/>
                </a:lnTo>
                <a:lnTo>
                  <a:pt x="2239948" y="5746750"/>
                </a:lnTo>
                <a:lnTo>
                  <a:pt x="2301861" y="5692775"/>
                </a:lnTo>
                <a:lnTo>
                  <a:pt x="2359011" y="5634038"/>
                </a:lnTo>
                <a:lnTo>
                  <a:pt x="2411398" y="5575300"/>
                </a:lnTo>
                <a:lnTo>
                  <a:pt x="2454261" y="5511800"/>
                </a:lnTo>
                <a:lnTo>
                  <a:pt x="2490773" y="5440363"/>
                </a:lnTo>
                <a:lnTo>
                  <a:pt x="2512998" y="5370513"/>
                </a:lnTo>
                <a:lnTo>
                  <a:pt x="2527286" y="5292725"/>
                </a:lnTo>
                <a:lnTo>
                  <a:pt x="2533636" y="5216525"/>
                </a:lnTo>
                <a:lnTo>
                  <a:pt x="2532048" y="5135563"/>
                </a:lnTo>
                <a:lnTo>
                  <a:pt x="2525698" y="5054600"/>
                </a:lnTo>
                <a:lnTo>
                  <a:pt x="2517761" y="4970463"/>
                </a:lnTo>
                <a:lnTo>
                  <a:pt x="2506648" y="4886325"/>
                </a:lnTo>
                <a:lnTo>
                  <a:pt x="2493948" y="4802188"/>
                </a:lnTo>
                <a:lnTo>
                  <a:pt x="2484423" y="4718050"/>
                </a:lnTo>
                <a:lnTo>
                  <a:pt x="2478073" y="4633913"/>
                </a:lnTo>
                <a:lnTo>
                  <a:pt x="2473311" y="4552950"/>
                </a:lnTo>
                <a:lnTo>
                  <a:pt x="2478073" y="4473575"/>
                </a:lnTo>
                <a:lnTo>
                  <a:pt x="2487598" y="4395788"/>
                </a:lnTo>
                <a:lnTo>
                  <a:pt x="2508236" y="4314825"/>
                </a:lnTo>
                <a:lnTo>
                  <a:pt x="2539986" y="4235450"/>
                </a:lnTo>
                <a:lnTo>
                  <a:pt x="2578086" y="4156075"/>
                </a:lnTo>
                <a:lnTo>
                  <a:pt x="2620948" y="4076700"/>
                </a:lnTo>
                <a:lnTo>
                  <a:pt x="2665398" y="3998913"/>
                </a:lnTo>
                <a:lnTo>
                  <a:pt x="2713024" y="3919538"/>
                </a:lnTo>
                <a:lnTo>
                  <a:pt x="2755886" y="3840163"/>
                </a:lnTo>
                <a:lnTo>
                  <a:pt x="2798748" y="3759200"/>
                </a:lnTo>
                <a:lnTo>
                  <a:pt x="2835261" y="3678238"/>
                </a:lnTo>
                <a:lnTo>
                  <a:pt x="2863836" y="3597275"/>
                </a:lnTo>
                <a:lnTo>
                  <a:pt x="2879711" y="3514725"/>
                </a:lnTo>
                <a:lnTo>
                  <a:pt x="2889236" y="3429000"/>
                </a:lnTo>
                <a:lnTo>
                  <a:pt x="2879711" y="3343275"/>
                </a:lnTo>
                <a:lnTo>
                  <a:pt x="2863836" y="3260725"/>
                </a:lnTo>
                <a:lnTo>
                  <a:pt x="2835261" y="3179763"/>
                </a:lnTo>
                <a:lnTo>
                  <a:pt x="2798748" y="3098800"/>
                </a:lnTo>
                <a:lnTo>
                  <a:pt x="2755886" y="3017838"/>
                </a:lnTo>
                <a:lnTo>
                  <a:pt x="2713024" y="2938463"/>
                </a:lnTo>
                <a:lnTo>
                  <a:pt x="2665398" y="2859088"/>
                </a:lnTo>
                <a:lnTo>
                  <a:pt x="2620948" y="2781300"/>
                </a:lnTo>
                <a:lnTo>
                  <a:pt x="2578086" y="2701925"/>
                </a:lnTo>
                <a:lnTo>
                  <a:pt x="2539986" y="2622550"/>
                </a:lnTo>
                <a:lnTo>
                  <a:pt x="2508236" y="2543175"/>
                </a:lnTo>
                <a:lnTo>
                  <a:pt x="2487598" y="2462213"/>
                </a:lnTo>
                <a:lnTo>
                  <a:pt x="2478073" y="2384425"/>
                </a:lnTo>
                <a:lnTo>
                  <a:pt x="2473311" y="2305050"/>
                </a:lnTo>
                <a:lnTo>
                  <a:pt x="2478073" y="2224088"/>
                </a:lnTo>
                <a:lnTo>
                  <a:pt x="2484423" y="2139950"/>
                </a:lnTo>
                <a:lnTo>
                  <a:pt x="2493948" y="2055813"/>
                </a:lnTo>
                <a:lnTo>
                  <a:pt x="2506648" y="1971675"/>
                </a:lnTo>
                <a:lnTo>
                  <a:pt x="2517761" y="1887538"/>
                </a:lnTo>
                <a:lnTo>
                  <a:pt x="2525698" y="1803400"/>
                </a:lnTo>
                <a:lnTo>
                  <a:pt x="2532048" y="1722438"/>
                </a:lnTo>
                <a:lnTo>
                  <a:pt x="2533636" y="1641475"/>
                </a:lnTo>
                <a:lnTo>
                  <a:pt x="2527286" y="1565275"/>
                </a:lnTo>
                <a:lnTo>
                  <a:pt x="2512998" y="1487488"/>
                </a:lnTo>
                <a:lnTo>
                  <a:pt x="2490773" y="1417638"/>
                </a:lnTo>
                <a:lnTo>
                  <a:pt x="2454261" y="1346200"/>
                </a:lnTo>
                <a:lnTo>
                  <a:pt x="2411398" y="1282700"/>
                </a:lnTo>
                <a:lnTo>
                  <a:pt x="2359011" y="1223963"/>
                </a:lnTo>
                <a:lnTo>
                  <a:pt x="2301861" y="1165225"/>
                </a:lnTo>
                <a:lnTo>
                  <a:pt x="2239948" y="1111250"/>
                </a:lnTo>
                <a:lnTo>
                  <a:pt x="2174861" y="1060450"/>
                </a:lnTo>
                <a:lnTo>
                  <a:pt x="2106598" y="1008063"/>
                </a:lnTo>
                <a:lnTo>
                  <a:pt x="2039923" y="957263"/>
                </a:lnTo>
                <a:lnTo>
                  <a:pt x="1973248" y="906463"/>
                </a:lnTo>
                <a:lnTo>
                  <a:pt x="1909748" y="852488"/>
                </a:lnTo>
                <a:lnTo>
                  <a:pt x="1849423" y="798513"/>
                </a:lnTo>
                <a:lnTo>
                  <a:pt x="1797036" y="739775"/>
                </a:lnTo>
                <a:lnTo>
                  <a:pt x="1749411" y="677863"/>
                </a:lnTo>
                <a:lnTo>
                  <a:pt x="1706548" y="604838"/>
                </a:lnTo>
                <a:lnTo>
                  <a:pt x="1670036" y="525463"/>
                </a:lnTo>
                <a:lnTo>
                  <a:pt x="1641461" y="441325"/>
                </a:lnTo>
                <a:lnTo>
                  <a:pt x="1614473" y="354013"/>
                </a:lnTo>
                <a:lnTo>
                  <a:pt x="1592248" y="263525"/>
                </a:lnTo>
                <a:lnTo>
                  <a:pt x="1566848" y="174625"/>
                </a:lnTo>
                <a:lnTo>
                  <a:pt x="1541448" y="87313"/>
                </a:lnTo>
                <a:close/>
              </a:path>
            </a:pathLst>
          </a:custGeom>
          <a:solidFill>
            <a:srgbClr val="171624"/>
          </a:solidFill>
          <a:ln w="0">
            <a:noFill/>
            <a:prstDash val="solid"/>
            <a:round/>
            <a:headEnd/>
            <a:tailEnd/>
          </a:ln>
        </p:spPr>
      </p:sp>
    </p:spTree>
    <p:extLst>
      <p:ext uri="{BB962C8B-B14F-4D97-AF65-F5344CB8AC3E}">
        <p14:creationId xmlns:p14="http://schemas.microsoft.com/office/powerpoint/2010/main" val="174328751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C91D7-BB28-4545-A97D-8DF85FF18A78}"/>
              </a:ext>
            </a:extLst>
          </p:cNvPr>
          <p:cNvSpPr>
            <a:spLocks noGrp="1"/>
          </p:cNvSpPr>
          <p:nvPr>
            <p:ph type="title"/>
          </p:nvPr>
        </p:nvSpPr>
        <p:spPr/>
        <p:txBody>
          <a:bodyPr/>
          <a:lstStyle/>
          <a:p>
            <a:r>
              <a:rPr lang="en-US" dirty="0"/>
              <a:t>Tools &amp; workflows for team</a:t>
            </a:r>
          </a:p>
        </p:txBody>
      </p:sp>
      <p:sp>
        <p:nvSpPr>
          <p:cNvPr id="3" name="Content Placeholder 2">
            <a:extLst>
              <a:ext uri="{FF2B5EF4-FFF2-40B4-BE49-F238E27FC236}">
                <a16:creationId xmlns:a16="http://schemas.microsoft.com/office/drawing/2014/main" id="{AC575475-5DB7-D64D-89EB-B6DF3956B107}"/>
              </a:ext>
            </a:extLst>
          </p:cNvPr>
          <p:cNvSpPr>
            <a:spLocks noGrp="1"/>
          </p:cNvSpPr>
          <p:nvPr>
            <p:ph idx="1"/>
          </p:nvPr>
        </p:nvSpPr>
        <p:spPr>
          <a:xfrm>
            <a:off x="1251678" y="2286001"/>
            <a:ext cx="10178322" cy="4189614"/>
          </a:xfrm>
        </p:spPr>
        <p:txBody>
          <a:bodyPr/>
          <a:lstStyle/>
          <a:p>
            <a:r>
              <a:rPr lang="en-US" b="1" dirty="0"/>
              <a:t>Slack</a:t>
            </a:r>
            <a:r>
              <a:rPr lang="en-US" dirty="0"/>
              <a:t>, </a:t>
            </a:r>
            <a:r>
              <a:rPr lang="en-US" b="1" dirty="0"/>
              <a:t>Skype</a:t>
            </a:r>
            <a:r>
              <a:rPr lang="en-US" dirty="0"/>
              <a:t>, other instant messaging platform: </a:t>
            </a:r>
          </a:p>
          <a:p>
            <a:pPr lvl="1"/>
            <a:r>
              <a:rPr lang="en-US" dirty="0"/>
              <a:t>Why? Searchable, archived discussions that are easier to sort through than emails. Separate ”channels” for different topics. </a:t>
            </a:r>
          </a:p>
          <a:p>
            <a:r>
              <a:rPr lang="en-US" b="1" dirty="0"/>
              <a:t>Google Docs</a:t>
            </a:r>
            <a:r>
              <a:rPr lang="en-US" dirty="0"/>
              <a:t>, </a:t>
            </a:r>
            <a:r>
              <a:rPr lang="en-US" b="1" dirty="0"/>
              <a:t>Word docs in OneDrive</a:t>
            </a:r>
            <a:r>
              <a:rPr lang="en-US" dirty="0"/>
              <a:t>, </a:t>
            </a:r>
            <a:r>
              <a:rPr lang="en-US" b="1" dirty="0"/>
              <a:t>Dropbox Paper</a:t>
            </a:r>
            <a:r>
              <a:rPr lang="en-US" dirty="0"/>
              <a:t>: </a:t>
            </a:r>
          </a:p>
          <a:p>
            <a:pPr lvl="1"/>
            <a:r>
              <a:rPr lang="en-US" dirty="0"/>
              <a:t>Why? Because nobody wants 47 email </a:t>
            </a:r>
            <a:r>
              <a:rPr lang="en-US" dirty="0" err="1"/>
              <a:t>attachements</a:t>
            </a:r>
            <a:r>
              <a:rPr lang="en-US" dirty="0"/>
              <a:t> with different people’s edits and different names… version control is a nightmare this way. </a:t>
            </a:r>
          </a:p>
          <a:p>
            <a:r>
              <a:rPr lang="en-US" dirty="0"/>
              <a:t>Kanban boards! (I like </a:t>
            </a:r>
            <a:r>
              <a:rPr lang="en-US" b="1" dirty="0"/>
              <a:t>Trello</a:t>
            </a:r>
            <a:r>
              <a:rPr lang="en-US" dirty="0"/>
              <a:t> - </a:t>
            </a:r>
            <a:r>
              <a:rPr lang="en-US" dirty="0">
                <a:solidFill>
                  <a:srgbClr val="00B050"/>
                </a:solidFill>
                <a:hlinkClick r:id="rId2">
                  <a:extLst>
                    <a:ext uri="{A12FA001-AC4F-418D-AE19-62706E023703}">
                      <ahyp:hlinkClr xmlns:ahyp="http://schemas.microsoft.com/office/drawing/2018/hyperlinkcolor" val="tx"/>
                    </a:ext>
                  </a:extLst>
                </a:hlinkClick>
              </a:rPr>
              <a:t>https://trello.com</a:t>
            </a:r>
            <a:r>
              <a:rPr lang="en-US" dirty="0">
                <a:solidFill>
                  <a:srgbClr val="00B050"/>
                </a:solidFill>
              </a:rPr>
              <a:t> </a:t>
            </a:r>
            <a:r>
              <a:rPr lang="en-US" dirty="0"/>
              <a:t>-  but there are others)</a:t>
            </a:r>
          </a:p>
          <a:p>
            <a:pPr lvl="1"/>
            <a:r>
              <a:rPr lang="en-US" dirty="0"/>
              <a:t>Why? Be sure everyone is working from the same “to-do” list and that everyone can see how things move along from “to-do” to “let’s celebrate: it’s finished!”</a:t>
            </a:r>
          </a:p>
          <a:p>
            <a:pPr lvl="1"/>
            <a:r>
              <a:rPr lang="en-US" dirty="0">
                <a:solidFill>
                  <a:srgbClr val="00B050"/>
                </a:solidFill>
                <a:hlinkClick r:id="rId3">
                  <a:extLst>
                    <a:ext uri="{A12FA001-AC4F-418D-AE19-62706E023703}">
                      <ahyp:hlinkClr xmlns:ahyp="http://schemas.microsoft.com/office/drawing/2018/hyperlinkcolor" val="tx"/>
                    </a:ext>
                  </a:extLst>
                </a:hlinkClick>
              </a:rPr>
              <a:t>https://kanbanize.com/kanban-resources/kanban-software/</a:t>
            </a:r>
            <a:r>
              <a:rPr lang="en-US" dirty="0">
                <a:solidFill>
                  <a:srgbClr val="00B050"/>
                </a:solidFill>
              </a:rPr>
              <a:t> </a:t>
            </a:r>
            <a:r>
              <a:rPr lang="en-US" dirty="0">
                <a:solidFill>
                  <a:schemeClr val="tx1">
                    <a:lumMod val="75000"/>
                    <a:lumOff val="25000"/>
                  </a:schemeClr>
                </a:solidFill>
              </a:rPr>
              <a:t>for deeper dive on what Kanban is and how to use it as a method.</a:t>
            </a:r>
          </a:p>
          <a:p>
            <a:endParaRPr lang="en-US" dirty="0"/>
          </a:p>
        </p:txBody>
      </p:sp>
    </p:spTree>
    <p:extLst>
      <p:ext uri="{BB962C8B-B14F-4D97-AF65-F5344CB8AC3E}">
        <p14:creationId xmlns:p14="http://schemas.microsoft.com/office/powerpoint/2010/main" val="1115277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C91D7-BB28-4545-A97D-8DF85FF18A78}"/>
              </a:ext>
            </a:extLst>
          </p:cNvPr>
          <p:cNvSpPr>
            <a:spLocks noGrp="1"/>
          </p:cNvSpPr>
          <p:nvPr>
            <p:ph type="title"/>
          </p:nvPr>
        </p:nvSpPr>
        <p:spPr/>
        <p:txBody>
          <a:bodyPr/>
          <a:lstStyle/>
          <a:p>
            <a:r>
              <a:rPr lang="en-US" dirty="0"/>
              <a:t>Typical workflows for team</a:t>
            </a:r>
          </a:p>
        </p:txBody>
      </p:sp>
      <p:sp>
        <p:nvSpPr>
          <p:cNvPr id="3" name="Content Placeholder 2">
            <a:extLst>
              <a:ext uri="{FF2B5EF4-FFF2-40B4-BE49-F238E27FC236}">
                <a16:creationId xmlns:a16="http://schemas.microsoft.com/office/drawing/2014/main" id="{AC575475-5DB7-D64D-89EB-B6DF3956B107}"/>
              </a:ext>
            </a:extLst>
          </p:cNvPr>
          <p:cNvSpPr>
            <a:spLocks noGrp="1"/>
          </p:cNvSpPr>
          <p:nvPr>
            <p:ph idx="1"/>
          </p:nvPr>
        </p:nvSpPr>
        <p:spPr>
          <a:xfrm>
            <a:off x="1251678" y="2286001"/>
            <a:ext cx="10178322" cy="4189614"/>
          </a:xfrm>
        </p:spPr>
        <p:txBody>
          <a:bodyPr>
            <a:normAutofit fontScale="92500" lnSpcReduction="10000"/>
          </a:bodyPr>
          <a:lstStyle/>
          <a:p>
            <a:r>
              <a:rPr lang="en-US" dirty="0"/>
              <a:t>Slack, Skype, other instant messaging platform: </a:t>
            </a:r>
          </a:p>
          <a:p>
            <a:pPr lvl="1"/>
            <a:r>
              <a:rPr lang="en-US" dirty="0"/>
              <a:t>Discussions: decide who does what, what needs to get done, etc. </a:t>
            </a:r>
          </a:p>
          <a:p>
            <a:pPr lvl="1"/>
            <a:r>
              <a:rPr lang="en-US" dirty="0"/>
              <a:t>Ask questions, clarifications, exchange weird memes. </a:t>
            </a:r>
          </a:p>
          <a:p>
            <a:r>
              <a:rPr lang="en-US" dirty="0"/>
              <a:t>Kanban boards</a:t>
            </a:r>
          </a:p>
          <a:p>
            <a:pPr lvl="1"/>
            <a:r>
              <a:rPr lang="en-US" dirty="0">
                <a:solidFill>
                  <a:schemeClr val="tx1">
                    <a:lumMod val="75000"/>
                    <a:lumOff val="25000"/>
                  </a:schemeClr>
                </a:solidFill>
              </a:rPr>
              <a:t>Document and track to-do lists. Have a brief, weekly meeting to do through the boards and keep them updated. </a:t>
            </a:r>
            <a:r>
              <a:rPr lang="en-US" b="1" dirty="0">
                <a:solidFill>
                  <a:schemeClr val="tx1">
                    <a:lumMod val="75000"/>
                    <a:lumOff val="25000"/>
                  </a:schemeClr>
                </a:solidFill>
              </a:rPr>
              <a:t>This does not happen on it’s own! Always designate owners for tasks. </a:t>
            </a:r>
            <a:endParaRPr lang="en-US" dirty="0"/>
          </a:p>
          <a:p>
            <a:r>
              <a:rPr lang="en-US" dirty="0"/>
              <a:t>Google Docs, Word docs in OneDrive, Dropbox Paper: </a:t>
            </a:r>
          </a:p>
          <a:p>
            <a:pPr lvl="1"/>
            <a:r>
              <a:rPr lang="en-US" dirty="0"/>
              <a:t>Draft text here: good place to start documentation, reports, narrative text. Good place to put photos, images, etc. Allow everybody to edit, make comments, etc. </a:t>
            </a:r>
          </a:p>
          <a:p>
            <a:r>
              <a:rPr lang="en-US" dirty="0" err="1"/>
              <a:t>Github</a:t>
            </a:r>
            <a:r>
              <a:rPr lang="en-US" dirty="0"/>
              <a:t>: </a:t>
            </a:r>
          </a:p>
          <a:p>
            <a:pPr lvl="1"/>
            <a:r>
              <a:rPr lang="en-US" dirty="0"/>
              <a:t>The ultimate container.  Use the “issues” tab to get specific about “to-dos” on your Kanban board.</a:t>
            </a:r>
          </a:p>
          <a:p>
            <a:pPr lvl="1"/>
            <a:r>
              <a:rPr lang="en-US" dirty="0"/>
              <a:t>Use branches to copy the code base, modify it, then update. </a:t>
            </a:r>
          </a:p>
          <a:p>
            <a:endParaRPr lang="en-US" dirty="0"/>
          </a:p>
        </p:txBody>
      </p:sp>
    </p:spTree>
    <p:extLst>
      <p:ext uri="{BB962C8B-B14F-4D97-AF65-F5344CB8AC3E}">
        <p14:creationId xmlns:p14="http://schemas.microsoft.com/office/powerpoint/2010/main" val="1369052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62"/>
          <p:cNvSpPr txBox="1">
            <a:spLocks noGrp="1"/>
          </p:cNvSpPr>
          <p:nvPr>
            <p:ph type="body" idx="2"/>
          </p:nvPr>
        </p:nvSpPr>
        <p:spPr>
          <a:xfrm>
            <a:off x="6316933" y="1102733"/>
            <a:ext cx="5654000" cy="4525200"/>
          </a:xfrm>
          <a:prstGeom prst="rect">
            <a:avLst/>
          </a:prstGeom>
        </p:spPr>
        <p:txBody>
          <a:bodyPr spcFirstLastPara="1" wrap="square" lIns="121900" tIns="121900" rIns="121900" bIns="121900" anchor="t" anchorCtr="0">
            <a:noAutofit/>
          </a:bodyPr>
          <a:lstStyle/>
          <a:p>
            <a:pPr marL="0" indent="0">
              <a:buNone/>
            </a:pPr>
            <a:r>
              <a:rPr lang="en" sz="1733">
                <a:solidFill>
                  <a:srgbClr val="000000"/>
                </a:solidFill>
              </a:rPr>
              <a:t>You know how </a:t>
            </a:r>
            <a:r>
              <a:rPr lang="en" sz="1733" b="1">
                <a:solidFill>
                  <a:srgbClr val="000000"/>
                </a:solidFill>
              </a:rPr>
              <a:t>Google Docs</a:t>
            </a:r>
            <a:r>
              <a:rPr lang="en" sz="1733">
                <a:solidFill>
                  <a:srgbClr val="000000"/>
                </a:solidFill>
              </a:rPr>
              <a:t> lets you </a:t>
            </a:r>
            <a:r>
              <a:rPr lang="en" sz="1733" i="1">
                <a:solidFill>
                  <a:srgbClr val="000000"/>
                </a:solidFill>
              </a:rPr>
              <a:t>edit in real-time</a:t>
            </a:r>
            <a:r>
              <a:rPr lang="en" sz="1733">
                <a:solidFill>
                  <a:srgbClr val="000000"/>
                </a:solidFill>
              </a:rPr>
              <a:t> and </a:t>
            </a:r>
            <a:r>
              <a:rPr lang="en" sz="1733" i="1">
                <a:solidFill>
                  <a:srgbClr val="000000"/>
                </a:solidFill>
              </a:rPr>
              <a:t>track changes</a:t>
            </a:r>
            <a:r>
              <a:rPr lang="en" sz="1733">
                <a:solidFill>
                  <a:srgbClr val="000000"/>
                </a:solidFill>
              </a:rPr>
              <a:t> in </a:t>
            </a:r>
            <a:r>
              <a:rPr lang="en" sz="1733" b="1">
                <a:solidFill>
                  <a:srgbClr val="000000"/>
                </a:solidFill>
              </a:rPr>
              <a:t>Microsoft Word</a:t>
            </a:r>
            <a:r>
              <a:rPr lang="en" sz="1733">
                <a:solidFill>
                  <a:srgbClr val="000000"/>
                </a:solidFill>
              </a:rPr>
              <a:t> both try to prevent the horrible circle of document versions (</a:t>
            </a:r>
            <a:r>
              <a:rPr lang="en" sz="1733">
                <a:solidFill>
                  <a:srgbClr val="000000"/>
                </a:solidFill>
                <a:latin typeface="Courier New"/>
                <a:ea typeface="Courier New"/>
                <a:cs typeface="Courier New"/>
                <a:sym typeface="Courier New"/>
              </a:rPr>
              <a:t>my-report-draft2-final-final-final-reallyreallyfinal-thistimeforreal.docx</a:t>
            </a:r>
            <a:r>
              <a:rPr lang="en" sz="1733">
                <a:solidFill>
                  <a:srgbClr val="000000"/>
                </a:solidFill>
              </a:rPr>
              <a:t>), but they are still not really perfect? </a:t>
            </a:r>
            <a:endParaRPr sz="1733">
              <a:solidFill>
                <a:srgbClr val="000000"/>
              </a:solidFill>
            </a:endParaRPr>
          </a:p>
          <a:p>
            <a:pPr marL="0" indent="0">
              <a:spcBef>
                <a:spcPts val="2133"/>
              </a:spcBef>
              <a:buNone/>
            </a:pPr>
            <a:r>
              <a:rPr lang="en" sz="1733">
                <a:solidFill>
                  <a:srgbClr val="000000"/>
                </a:solidFill>
              </a:rPr>
              <a:t>Version control systems like </a:t>
            </a:r>
            <a:r>
              <a:rPr lang="en" sz="1733" b="1">
                <a:solidFill>
                  <a:srgbClr val="000000"/>
                </a:solidFill>
              </a:rPr>
              <a:t>Git</a:t>
            </a:r>
            <a:r>
              <a:rPr lang="en" sz="1733">
                <a:solidFill>
                  <a:srgbClr val="000000"/>
                </a:solidFill>
              </a:rPr>
              <a:t> are another way of approaching the same problem. Except its main strategy for doing so consists of: </a:t>
            </a:r>
            <a:endParaRPr sz="1733">
              <a:solidFill>
                <a:srgbClr val="000000"/>
              </a:solidFill>
            </a:endParaRPr>
          </a:p>
          <a:p>
            <a:pPr marL="0" indent="0">
              <a:spcBef>
                <a:spcPts val="2133"/>
              </a:spcBef>
              <a:buNone/>
            </a:pPr>
            <a:r>
              <a:rPr lang="en" sz="1733">
                <a:solidFill>
                  <a:srgbClr val="000000"/>
                </a:solidFill>
              </a:rPr>
              <a:t>1) forcing you to take very explicit steps to make changes to your document/code and </a:t>
            </a:r>
            <a:endParaRPr sz="1733">
              <a:solidFill>
                <a:srgbClr val="000000"/>
              </a:solidFill>
            </a:endParaRPr>
          </a:p>
          <a:p>
            <a:pPr marL="0" indent="0">
              <a:spcBef>
                <a:spcPts val="2133"/>
              </a:spcBef>
              <a:spcAft>
                <a:spcPts val="2133"/>
              </a:spcAft>
              <a:buNone/>
            </a:pPr>
            <a:r>
              <a:rPr lang="en" sz="1733">
                <a:solidFill>
                  <a:srgbClr val="000000"/>
                </a:solidFill>
              </a:rPr>
              <a:t>2) keeping an </a:t>
            </a:r>
            <a:r>
              <a:rPr lang="en" sz="1733" i="1">
                <a:solidFill>
                  <a:srgbClr val="000000"/>
                </a:solidFill>
              </a:rPr>
              <a:t>extremely</a:t>
            </a:r>
            <a:r>
              <a:rPr lang="en" sz="1733">
                <a:solidFill>
                  <a:srgbClr val="000000"/>
                </a:solidFill>
              </a:rPr>
              <a:t> detailed log of the changes made along the way.</a:t>
            </a:r>
            <a:endParaRPr sz="1733">
              <a:solidFill>
                <a:srgbClr val="000000"/>
              </a:solidFill>
            </a:endParaRPr>
          </a:p>
        </p:txBody>
      </p:sp>
      <p:sp>
        <p:nvSpPr>
          <p:cNvPr id="292" name="Google Shape;292;p62"/>
          <p:cNvSpPr txBox="1">
            <a:spLocks noGrp="1"/>
          </p:cNvSpPr>
          <p:nvPr>
            <p:ph type="subTitle" idx="1"/>
          </p:nvPr>
        </p:nvSpPr>
        <p:spPr>
          <a:xfrm>
            <a:off x="323133" y="354800"/>
            <a:ext cx="5654000" cy="6198400"/>
          </a:xfrm>
          <a:prstGeom prst="rect">
            <a:avLst/>
          </a:prstGeom>
        </p:spPr>
        <p:txBody>
          <a:bodyPr spcFirstLastPara="1" wrap="square" lIns="121900" tIns="121900" rIns="121900" bIns="121900" anchor="t" anchorCtr="0">
            <a:noAutofit/>
          </a:bodyPr>
          <a:lstStyle/>
          <a:p>
            <a:pPr marL="0" indent="0" algn="l"/>
            <a:r>
              <a:rPr lang="en" sz="2400">
                <a:solidFill>
                  <a:srgbClr val="FFFFFF"/>
                </a:solidFill>
              </a:rPr>
              <a:t>It is Git:</a:t>
            </a:r>
            <a:endParaRPr sz="2400">
              <a:solidFill>
                <a:srgbClr val="FFFFFF"/>
              </a:solidFill>
            </a:endParaRPr>
          </a:p>
          <a:p>
            <a:pPr marL="0" indent="0" algn="l"/>
            <a:endParaRPr sz="2400">
              <a:solidFill>
                <a:srgbClr val="FFFFFF"/>
              </a:solidFill>
            </a:endParaRPr>
          </a:p>
          <a:p>
            <a:pPr marL="0" indent="0" algn="l"/>
            <a:r>
              <a:rPr lang="en" sz="2400">
                <a:solidFill>
                  <a:srgbClr val="FFFFFF"/>
                </a:solidFill>
              </a:rPr>
              <a:t>That is, it is built on </a:t>
            </a:r>
            <a:r>
              <a:rPr lang="en" sz="2400" b="1">
                <a:solidFill>
                  <a:srgbClr val="FFFFFF"/>
                </a:solidFill>
              </a:rPr>
              <a:t>Git</a:t>
            </a:r>
            <a:r>
              <a:rPr lang="en" sz="2400">
                <a:solidFill>
                  <a:srgbClr val="FFFFFF"/>
                </a:solidFill>
              </a:rPr>
              <a:t>, an open source </a:t>
            </a:r>
            <a:r>
              <a:rPr lang="en" sz="2400" u="sng">
                <a:solidFill>
                  <a:schemeClr val="hlink"/>
                </a:solidFill>
                <a:hlinkClick r:id="rId3"/>
              </a:rPr>
              <a:t>version control</a:t>
            </a:r>
            <a:r>
              <a:rPr lang="en" sz="2400">
                <a:solidFill>
                  <a:srgbClr val="FFFFFF"/>
                </a:solidFill>
              </a:rPr>
              <a:t> system that is very popular in software development. </a:t>
            </a:r>
            <a:endParaRPr sz="2400">
              <a:solidFill>
                <a:srgbClr val="FFFFFF"/>
              </a:solidFill>
            </a:endParaRPr>
          </a:p>
          <a:p>
            <a:pPr marL="0" indent="0" algn="l"/>
            <a:endParaRPr sz="2400">
              <a:solidFill>
                <a:srgbClr val="FFFFFF"/>
              </a:solidFill>
            </a:endParaRPr>
          </a:p>
          <a:p>
            <a:pPr marL="0" indent="0" algn="l"/>
            <a:endParaRPr sz="2400">
              <a:solidFill>
                <a:srgbClr val="FFFFFF"/>
              </a:solidFill>
            </a:endParaRPr>
          </a:p>
        </p:txBody>
      </p:sp>
      <p:sp>
        <p:nvSpPr>
          <p:cNvPr id="293" name="Google Shape;293;p62"/>
          <p:cNvSpPr txBox="1"/>
          <p:nvPr/>
        </p:nvSpPr>
        <p:spPr>
          <a:xfrm>
            <a:off x="6363733" y="213600"/>
            <a:ext cx="5560400" cy="926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b="1" kern="0">
                <a:solidFill>
                  <a:srgbClr val="1C4587"/>
                </a:solidFill>
                <a:latin typeface="Open Sans"/>
                <a:ea typeface="Open Sans"/>
                <a:cs typeface="Open Sans"/>
                <a:sym typeface="Open Sans"/>
              </a:rPr>
              <a:t>Version control?</a:t>
            </a:r>
            <a:endParaRPr sz="4000" kern="0">
              <a:solidFill>
                <a:srgbClr val="000000"/>
              </a:solidFill>
              <a:latin typeface="Open Sans"/>
              <a:ea typeface="Open Sans"/>
              <a:cs typeface="Open Sans"/>
              <a:sym typeface="Open Sans"/>
            </a:endParaRPr>
          </a:p>
        </p:txBody>
      </p:sp>
      <p:pic>
        <p:nvPicPr>
          <p:cNvPr id="294" name="Google Shape;294;p62"/>
          <p:cNvPicPr preferRelativeResize="0"/>
          <p:nvPr/>
        </p:nvPicPr>
        <p:blipFill>
          <a:blip r:embed="rId4">
            <a:alphaModFix/>
          </a:blip>
          <a:stretch>
            <a:fillRect/>
          </a:stretch>
        </p:blipFill>
        <p:spPr>
          <a:xfrm>
            <a:off x="1083328" y="3006095"/>
            <a:ext cx="3259933" cy="3259933"/>
          </a:xfrm>
          <a:prstGeom prst="rect">
            <a:avLst/>
          </a:prstGeom>
          <a:noFill/>
          <a:ln>
            <a:noFill/>
          </a:ln>
        </p:spPr>
      </p:pic>
    </p:spTree>
    <p:extLst>
      <p:ext uri="{BB962C8B-B14F-4D97-AF65-F5344CB8AC3E}">
        <p14:creationId xmlns:p14="http://schemas.microsoft.com/office/powerpoint/2010/main" val="3478127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63"/>
          <p:cNvSpPr txBox="1">
            <a:spLocks noGrp="1"/>
          </p:cNvSpPr>
          <p:nvPr>
            <p:ph type="body" idx="2"/>
          </p:nvPr>
        </p:nvSpPr>
        <p:spPr>
          <a:xfrm>
            <a:off x="6316933" y="1102733"/>
            <a:ext cx="5654000" cy="4525200"/>
          </a:xfrm>
          <a:prstGeom prst="rect">
            <a:avLst/>
          </a:prstGeom>
        </p:spPr>
        <p:txBody>
          <a:bodyPr spcFirstLastPara="1" wrap="square" lIns="121900" tIns="121900" rIns="121900" bIns="121900" anchor="t" anchorCtr="0">
            <a:noAutofit/>
          </a:bodyPr>
          <a:lstStyle/>
          <a:p>
            <a:pPr marL="0" indent="0">
              <a:buNone/>
            </a:pPr>
            <a:r>
              <a:rPr lang="en" sz="1733">
                <a:solidFill>
                  <a:srgbClr val="000000"/>
                </a:solidFill>
              </a:rPr>
              <a:t>Who did what and when did they do it? </a:t>
            </a:r>
            <a:endParaRPr sz="1733">
              <a:solidFill>
                <a:srgbClr val="000000"/>
              </a:solidFill>
            </a:endParaRPr>
          </a:p>
          <a:p>
            <a:pPr marL="0" indent="0">
              <a:spcBef>
                <a:spcPts val="2133"/>
              </a:spcBef>
              <a:buClr>
                <a:schemeClr val="dk1"/>
              </a:buClr>
              <a:buSzPts val="1100"/>
              <a:buNone/>
            </a:pPr>
            <a:r>
              <a:rPr lang="en" sz="1733">
                <a:solidFill>
                  <a:srgbClr val="000000"/>
                </a:solidFill>
              </a:rPr>
              <a:t>Each time you save changes (or "commit" changes, in the language of Git), those changes are associated with a completely unique ID that you can reference later if you want to do things like:</a:t>
            </a:r>
            <a:endParaRPr sz="1733">
              <a:solidFill>
                <a:srgbClr val="000000"/>
              </a:solidFill>
            </a:endParaRPr>
          </a:p>
          <a:p>
            <a:pPr indent="-414856">
              <a:spcBef>
                <a:spcPts val="2133"/>
              </a:spcBef>
              <a:buClr>
                <a:srgbClr val="000000"/>
              </a:buClr>
              <a:buSzPts val="1300"/>
            </a:pPr>
            <a:r>
              <a:rPr lang="en" sz="1733">
                <a:solidFill>
                  <a:srgbClr val="000000"/>
                </a:solidFill>
              </a:rPr>
              <a:t>Go back in time to an older version without destroying your current version.</a:t>
            </a:r>
            <a:endParaRPr sz="1733">
              <a:solidFill>
                <a:srgbClr val="000000"/>
              </a:solidFill>
            </a:endParaRPr>
          </a:p>
          <a:p>
            <a:pPr indent="-414856">
              <a:buClr>
                <a:srgbClr val="000000"/>
              </a:buClr>
              <a:buSzPts val="1300"/>
            </a:pPr>
            <a:r>
              <a:rPr lang="en" sz="1733">
                <a:solidFill>
                  <a:srgbClr val="000000"/>
                </a:solidFill>
              </a:rPr>
              <a:t>Reference a specific set of changes when communicating with a collaborator.</a:t>
            </a:r>
            <a:endParaRPr sz="1733">
              <a:solidFill>
                <a:srgbClr val="000000"/>
              </a:solidFill>
            </a:endParaRPr>
          </a:p>
          <a:p>
            <a:pPr indent="-414856">
              <a:buClr>
                <a:srgbClr val="000000"/>
              </a:buClr>
              <a:buSzPts val="1300"/>
            </a:pPr>
            <a:r>
              <a:rPr lang="en" sz="1733">
                <a:solidFill>
                  <a:srgbClr val="000000"/>
                </a:solidFill>
              </a:rPr>
              <a:t>Figure out when a bug or feature was first introduced.</a:t>
            </a:r>
            <a:endParaRPr sz="1733">
              <a:solidFill>
                <a:srgbClr val="000000"/>
              </a:solidFill>
            </a:endParaRPr>
          </a:p>
        </p:txBody>
      </p:sp>
      <p:sp>
        <p:nvSpPr>
          <p:cNvPr id="300" name="Google Shape;300;p63"/>
          <p:cNvSpPr txBox="1">
            <a:spLocks noGrp="1"/>
          </p:cNvSpPr>
          <p:nvPr>
            <p:ph type="subTitle" idx="1"/>
          </p:nvPr>
        </p:nvSpPr>
        <p:spPr>
          <a:xfrm>
            <a:off x="323133" y="354800"/>
            <a:ext cx="5654000" cy="6198400"/>
          </a:xfrm>
          <a:prstGeom prst="rect">
            <a:avLst/>
          </a:prstGeom>
        </p:spPr>
        <p:txBody>
          <a:bodyPr spcFirstLastPara="1" wrap="square" lIns="121900" tIns="121900" rIns="121900" bIns="121900" anchor="t" anchorCtr="0">
            <a:noAutofit/>
          </a:bodyPr>
          <a:lstStyle/>
          <a:p>
            <a:pPr marL="0" indent="0" algn="l"/>
            <a:r>
              <a:rPr lang="en" sz="2400">
                <a:solidFill>
                  <a:srgbClr val="FFFFFF"/>
                </a:solidFill>
              </a:rPr>
              <a:t>It is Git, continued:</a:t>
            </a:r>
            <a:endParaRPr sz="2400">
              <a:solidFill>
                <a:srgbClr val="FFFFFF"/>
              </a:solidFill>
            </a:endParaRPr>
          </a:p>
          <a:p>
            <a:pPr marL="0" indent="0" algn="l"/>
            <a:endParaRPr sz="2400">
              <a:solidFill>
                <a:srgbClr val="FFFFFF"/>
              </a:solidFill>
            </a:endParaRPr>
          </a:p>
          <a:p>
            <a:pPr marL="0" indent="0" algn="l"/>
            <a:endParaRPr sz="2400">
              <a:solidFill>
                <a:srgbClr val="FFFFFF"/>
              </a:solidFill>
            </a:endParaRPr>
          </a:p>
          <a:p>
            <a:pPr marL="0" indent="0" algn="l"/>
            <a:endParaRPr sz="2400">
              <a:solidFill>
                <a:srgbClr val="FFFFFF"/>
              </a:solidFill>
            </a:endParaRPr>
          </a:p>
          <a:p>
            <a:pPr marL="0" indent="0" algn="l"/>
            <a:endParaRPr sz="2400">
              <a:solidFill>
                <a:srgbClr val="FFFFFF"/>
              </a:solidFill>
            </a:endParaRPr>
          </a:p>
          <a:p>
            <a:pPr marL="0" indent="0" algn="l"/>
            <a:endParaRPr sz="2400">
              <a:solidFill>
                <a:srgbClr val="FFFFFF"/>
              </a:solidFill>
            </a:endParaRPr>
          </a:p>
          <a:p>
            <a:pPr marL="0" indent="0" algn="l"/>
            <a:endParaRPr sz="2400">
              <a:solidFill>
                <a:srgbClr val="FFFFFF"/>
              </a:solidFill>
            </a:endParaRPr>
          </a:p>
          <a:p>
            <a:pPr marL="0" indent="0" algn="l"/>
            <a:r>
              <a:rPr lang="en" sz="4000">
                <a:solidFill>
                  <a:srgbClr val="FFFFFF"/>
                </a:solidFill>
              </a:rPr>
              <a:t>🤔 BUT WHY</a:t>
            </a:r>
            <a:endParaRPr sz="4000">
              <a:solidFill>
                <a:srgbClr val="FFFFFF"/>
              </a:solidFill>
            </a:endParaRPr>
          </a:p>
          <a:p>
            <a:pPr marL="0" indent="0" algn="l"/>
            <a:endParaRPr sz="2400">
              <a:solidFill>
                <a:srgbClr val="FFFFFF"/>
              </a:solidFill>
            </a:endParaRPr>
          </a:p>
          <a:p>
            <a:pPr marL="0" indent="0" algn="l"/>
            <a:endParaRPr sz="2400">
              <a:solidFill>
                <a:srgbClr val="FFFFFF"/>
              </a:solidFill>
            </a:endParaRPr>
          </a:p>
        </p:txBody>
      </p:sp>
      <p:sp>
        <p:nvSpPr>
          <p:cNvPr id="301" name="Google Shape;301;p63"/>
          <p:cNvSpPr txBox="1"/>
          <p:nvPr/>
        </p:nvSpPr>
        <p:spPr>
          <a:xfrm>
            <a:off x="6363733" y="213600"/>
            <a:ext cx="5560400" cy="926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b="1" kern="0">
                <a:solidFill>
                  <a:srgbClr val="1C4587"/>
                </a:solidFill>
                <a:latin typeface="Open Sans"/>
                <a:ea typeface="Open Sans"/>
                <a:cs typeface="Open Sans"/>
                <a:sym typeface="Open Sans"/>
              </a:rPr>
              <a:t>Version control!</a:t>
            </a:r>
            <a:endParaRPr sz="4000" kern="0">
              <a:solidFill>
                <a:srgbClr val="000000"/>
              </a:solidFill>
              <a:latin typeface="Open Sans"/>
              <a:ea typeface="Open Sans"/>
              <a:cs typeface="Open Sans"/>
              <a:sym typeface="Open Sans"/>
            </a:endParaRPr>
          </a:p>
        </p:txBody>
      </p:sp>
    </p:spTree>
    <p:extLst>
      <p:ext uri="{BB962C8B-B14F-4D97-AF65-F5344CB8AC3E}">
        <p14:creationId xmlns:p14="http://schemas.microsoft.com/office/powerpoint/2010/main" val="3647889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64"/>
          <p:cNvSpPr txBox="1">
            <a:spLocks noGrp="1"/>
          </p:cNvSpPr>
          <p:nvPr>
            <p:ph type="body" idx="2"/>
          </p:nvPr>
        </p:nvSpPr>
        <p:spPr>
          <a:xfrm>
            <a:off x="6316933" y="1102733"/>
            <a:ext cx="5654000" cy="1247200"/>
          </a:xfrm>
          <a:prstGeom prst="rect">
            <a:avLst/>
          </a:prstGeom>
        </p:spPr>
        <p:txBody>
          <a:bodyPr spcFirstLastPara="1" wrap="square" lIns="121900" tIns="121900" rIns="121900" bIns="121900" anchor="t" anchorCtr="0">
            <a:noAutofit/>
          </a:bodyPr>
          <a:lstStyle/>
          <a:p>
            <a:pPr marL="0" indent="0">
              <a:spcAft>
                <a:spcPts val="2133"/>
              </a:spcAft>
              <a:buNone/>
            </a:pPr>
            <a:r>
              <a:rPr lang="en" sz="1733">
                <a:solidFill>
                  <a:srgbClr val="000000"/>
                </a:solidFill>
              </a:rPr>
              <a:t>Make a copy of the codebase, modify it, and then ask the original codebase’s owner to incorporate your changes.</a:t>
            </a:r>
            <a:endParaRPr sz="1733">
              <a:solidFill>
                <a:srgbClr val="000000"/>
              </a:solidFill>
            </a:endParaRPr>
          </a:p>
        </p:txBody>
      </p:sp>
      <p:sp>
        <p:nvSpPr>
          <p:cNvPr id="307" name="Google Shape;307;p64"/>
          <p:cNvSpPr txBox="1">
            <a:spLocks noGrp="1"/>
          </p:cNvSpPr>
          <p:nvPr>
            <p:ph type="subTitle" idx="1"/>
          </p:nvPr>
        </p:nvSpPr>
        <p:spPr>
          <a:xfrm>
            <a:off x="323133" y="354800"/>
            <a:ext cx="5654000" cy="6198400"/>
          </a:xfrm>
          <a:prstGeom prst="rect">
            <a:avLst/>
          </a:prstGeom>
        </p:spPr>
        <p:txBody>
          <a:bodyPr spcFirstLastPara="1" wrap="square" lIns="121900" tIns="121900" rIns="121900" bIns="121900" anchor="t" anchorCtr="0">
            <a:noAutofit/>
          </a:bodyPr>
          <a:lstStyle/>
          <a:p>
            <a:pPr marL="0" indent="0" algn="l"/>
            <a:r>
              <a:rPr lang="en" sz="2400">
                <a:solidFill>
                  <a:srgbClr val="FFFFFF"/>
                </a:solidFill>
              </a:rPr>
              <a:t>It is Git, continued:</a:t>
            </a:r>
            <a:endParaRPr sz="2400">
              <a:solidFill>
                <a:srgbClr val="FFFFFF"/>
              </a:solidFill>
            </a:endParaRPr>
          </a:p>
          <a:p>
            <a:pPr marL="0" indent="0" algn="l"/>
            <a:endParaRPr sz="2400">
              <a:solidFill>
                <a:srgbClr val="FFFFFF"/>
              </a:solidFill>
            </a:endParaRPr>
          </a:p>
          <a:p>
            <a:pPr marL="0" indent="0" algn="l"/>
            <a:r>
              <a:rPr lang="en" sz="4000">
                <a:solidFill>
                  <a:srgbClr val="FFFFFF"/>
                </a:solidFill>
              </a:rPr>
              <a:t>🤔 BUT WHY</a:t>
            </a:r>
            <a:endParaRPr sz="4000">
              <a:solidFill>
                <a:srgbClr val="FFFFFF"/>
              </a:solidFill>
            </a:endParaRPr>
          </a:p>
          <a:p>
            <a:pPr marL="0" indent="0" algn="l"/>
            <a:endParaRPr sz="2400">
              <a:solidFill>
                <a:srgbClr val="FFFFFF"/>
              </a:solidFill>
            </a:endParaRPr>
          </a:p>
          <a:p>
            <a:pPr marL="0" indent="0" algn="l"/>
            <a:endParaRPr sz="2400">
              <a:solidFill>
                <a:srgbClr val="FFFFFF"/>
              </a:solidFill>
            </a:endParaRPr>
          </a:p>
        </p:txBody>
      </p:sp>
      <p:sp>
        <p:nvSpPr>
          <p:cNvPr id="308" name="Google Shape;308;p64"/>
          <p:cNvSpPr txBox="1"/>
          <p:nvPr/>
        </p:nvSpPr>
        <p:spPr>
          <a:xfrm>
            <a:off x="6363733" y="213600"/>
            <a:ext cx="5560400" cy="926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000" b="1" kern="0">
                <a:solidFill>
                  <a:srgbClr val="1C4587"/>
                </a:solidFill>
                <a:latin typeface="Open Sans"/>
                <a:ea typeface="Open Sans"/>
                <a:cs typeface="Open Sans"/>
                <a:sym typeface="Open Sans"/>
              </a:rPr>
              <a:t>Branching!</a:t>
            </a:r>
            <a:endParaRPr sz="4000" kern="0">
              <a:solidFill>
                <a:srgbClr val="000000"/>
              </a:solidFill>
              <a:latin typeface="Open Sans"/>
              <a:ea typeface="Open Sans"/>
              <a:cs typeface="Open Sans"/>
              <a:sym typeface="Open Sans"/>
            </a:endParaRPr>
          </a:p>
        </p:txBody>
      </p:sp>
      <p:sp>
        <p:nvSpPr>
          <p:cNvPr id="309" name="Google Shape;309;p64"/>
          <p:cNvSpPr/>
          <p:nvPr/>
        </p:nvSpPr>
        <p:spPr>
          <a:xfrm>
            <a:off x="15767" y="2480700"/>
            <a:ext cx="12192000" cy="4377600"/>
          </a:xfrm>
          <a:prstGeom prst="rect">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310" name="Google Shape;310;p6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2582000"/>
            <a:ext cx="12192003" cy="4377600"/>
          </a:xfrm>
          <a:prstGeom prst="rect">
            <a:avLst/>
          </a:prstGeom>
          <a:noFill/>
          <a:ln>
            <a:noFill/>
          </a:ln>
        </p:spPr>
      </p:pic>
    </p:spTree>
    <p:extLst>
      <p:ext uri="{BB962C8B-B14F-4D97-AF65-F5344CB8AC3E}">
        <p14:creationId xmlns:p14="http://schemas.microsoft.com/office/powerpoint/2010/main" val="1734710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65"/>
          <p:cNvSpPr txBox="1">
            <a:spLocks noGrp="1"/>
          </p:cNvSpPr>
          <p:nvPr>
            <p:ph type="body" idx="2"/>
          </p:nvPr>
        </p:nvSpPr>
        <p:spPr>
          <a:xfrm>
            <a:off x="6309033" y="1166400"/>
            <a:ext cx="5654000" cy="4525200"/>
          </a:xfrm>
          <a:prstGeom prst="rect">
            <a:avLst/>
          </a:prstGeom>
        </p:spPr>
        <p:txBody>
          <a:bodyPr spcFirstLastPara="1" wrap="square" lIns="121900" tIns="121900" rIns="121900" bIns="121900" anchor="t" anchorCtr="0">
            <a:noAutofit/>
          </a:bodyPr>
          <a:lstStyle/>
          <a:p>
            <a:pPr marL="0" indent="0">
              <a:lnSpc>
                <a:spcPct val="100000"/>
              </a:lnSpc>
              <a:buClr>
                <a:schemeClr val="dk1"/>
              </a:buClr>
              <a:buSzPts val="1100"/>
              <a:buNone/>
            </a:pPr>
            <a:r>
              <a:rPr lang="en" sz="1733">
                <a:solidFill>
                  <a:srgbClr val="000000"/>
                </a:solidFill>
              </a:rPr>
              <a:t>Thus hubby nature is nicely suited to a classroom setting. We'll be doing all kinds of collaborating, referencing code, and communicating. </a:t>
            </a:r>
            <a:endParaRPr sz="1733">
              <a:solidFill>
                <a:srgbClr val="000000"/>
              </a:solidFill>
            </a:endParaRPr>
          </a:p>
          <a:p>
            <a:pPr marL="0" indent="0">
              <a:lnSpc>
                <a:spcPct val="100000"/>
              </a:lnSpc>
              <a:spcBef>
                <a:spcPts val="2133"/>
              </a:spcBef>
              <a:buClr>
                <a:schemeClr val="dk1"/>
              </a:buClr>
              <a:buSzPts val="1100"/>
              <a:buNone/>
            </a:pPr>
            <a:r>
              <a:rPr lang="en" sz="1733">
                <a:solidFill>
                  <a:srgbClr val="000000"/>
                </a:solidFill>
              </a:rPr>
              <a:t>Today, we're going to dip our toes into GitHub and help build your foundation for the rest of the class. </a:t>
            </a:r>
            <a:endParaRPr sz="1733">
              <a:solidFill>
                <a:srgbClr val="000000"/>
              </a:solidFill>
            </a:endParaRPr>
          </a:p>
          <a:p>
            <a:pPr marL="0" indent="0">
              <a:lnSpc>
                <a:spcPct val="100000"/>
              </a:lnSpc>
              <a:spcBef>
                <a:spcPts val="2133"/>
              </a:spcBef>
              <a:buClr>
                <a:schemeClr val="dk1"/>
              </a:buClr>
              <a:buSzPts val="1100"/>
              <a:buNone/>
            </a:pPr>
            <a:r>
              <a:rPr lang="en" sz="1733">
                <a:solidFill>
                  <a:srgbClr val="000000"/>
                </a:solidFill>
              </a:rPr>
              <a:t>Over the next couple of slides, you'll: </a:t>
            </a:r>
            <a:endParaRPr sz="1733">
              <a:solidFill>
                <a:srgbClr val="000000"/>
              </a:solidFill>
            </a:endParaRPr>
          </a:p>
          <a:p>
            <a:pPr indent="-414856">
              <a:lnSpc>
                <a:spcPct val="100000"/>
              </a:lnSpc>
              <a:spcBef>
                <a:spcPts val="2133"/>
              </a:spcBef>
              <a:buClr>
                <a:srgbClr val="000000"/>
              </a:buClr>
              <a:buSzPts val="1300"/>
            </a:pPr>
            <a:r>
              <a:rPr lang="en" sz="1733" b="1">
                <a:solidFill>
                  <a:srgbClr val="000000"/>
                </a:solidFill>
              </a:rPr>
              <a:t>Fork</a:t>
            </a:r>
            <a:r>
              <a:rPr lang="en" sz="1733">
                <a:solidFill>
                  <a:srgbClr val="000000"/>
                </a:solidFill>
              </a:rPr>
              <a:t> the class repo. This means you'll make a brand new </a:t>
            </a:r>
            <a:r>
              <a:rPr lang="en" sz="1733" i="1">
                <a:solidFill>
                  <a:srgbClr val="000000"/>
                </a:solidFill>
              </a:rPr>
              <a:t>copy</a:t>
            </a:r>
            <a:r>
              <a:rPr lang="en" sz="1733">
                <a:solidFill>
                  <a:srgbClr val="000000"/>
                </a:solidFill>
              </a:rPr>
              <a:t> of the class repo in your own GitHub account.</a:t>
            </a:r>
            <a:endParaRPr sz="1733">
              <a:solidFill>
                <a:srgbClr val="000000"/>
              </a:solidFill>
            </a:endParaRPr>
          </a:p>
          <a:p>
            <a:pPr indent="-414856">
              <a:lnSpc>
                <a:spcPct val="100000"/>
              </a:lnSpc>
              <a:buClr>
                <a:srgbClr val="000000"/>
              </a:buClr>
              <a:buSzPts val="1300"/>
            </a:pPr>
            <a:r>
              <a:rPr lang="en" sz="1733" b="1">
                <a:solidFill>
                  <a:srgbClr val="000000"/>
                </a:solidFill>
              </a:rPr>
              <a:t>Open a pull request</a:t>
            </a:r>
            <a:r>
              <a:rPr lang="en" sz="1733">
                <a:solidFill>
                  <a:srgbClr val="000000"/>
                </a:solidFill>
              </a:rPr>
              <a:t> to personalize your new forked repo.</a:t>
            </a:r>
            <a:endParaRPr sz="1733">
              <a:solidFill>
                <a:srgbClr val="000000"/>
              </a:solidFill>
            </a:endParaRPr>
          </a:p>
          <a:p>
            <a:pPr marL="0" indent="0">
              <a:lnSpc>
                <a:spcPct val="100000"/>
              </a:lnSpc>
              <a:spcBef>
                <a:spcPts val="2133"/>
              </a:spcBef>
              <a:spcAft>
                <a:spcPts val="2133"/>
              </a:spcAft>
              <a:buNone/>
            </a:pPr>
            <a:endParaRPr sz="1733">
              <a:solidFill>
                <a:srgbClr val="000000"/>
              </a:solidFill>
            </a:endParaRPr>
          </a:p>
        </p:txBody>
      </p:sp>
      <p:sp>
        <p:nvSpPr>
          <p:cNvPr id="316" name="Google Shape;316;p65"/>
          <p:cNvSpPr txBox="1">
            <a:spLocks noGrp="1"/>
          </p:cNvSpPr>
          <p:nvPr>
            <p:ph type="subTitle" idx="1"/>
          </p:nvPr>
        </p:nvSpPr>
        <p:spPr>
          <a:xfrm>
            <a:off x="323133" y="354800"/>
            <a:ext cx="5654000" cy="6198400"/>
          </a:xfrm>
          <a:prstGeom prst="rect">
            <a:avLst/>
          </a:prstGeom>
        </p:spPr>
        <p:txBody>
          <a:bodyPr spcFirstLastPara="1" wrap="square" lIns="121900" tIns="121900" rIns="121900" bIns="121900" anchor="t" anchorCtr="0">
            <a:noAutofit/>
          </a:bodyPr>
          <a:lstStyle/>
          <a:p>
            <a:pPr marL="0" indent="0" algn="l"/>
            <a:r>
              <a:rPr lang="en" sz="2400">
                <a:solidFill>
                  <a:srgbClr val="FFFFFF"/>
                </a:solidFill>
              </a:rPr>
              <a:t>It is Hub:</a:t>
            </a:r>
            <a:endParaRPr sz="2400">
              <a:solidFill>
                <a:srgbClr val="FFFFFF"/>
              </a:solidFill>
            </a:endParaRPr>
          </a:p>
          <a:p>
            <a:pPr marL="0" indent="0" algn="l"/>
            <a:endParaRPr sz="2400">
              <a:solidFill>
                <a:srgbClr val="FFFFFF"/>
              </a:solidFill>
            </a:endParaRPr>
          </a:p>
          <a:p>
            <a:pPr marL="0" indent="0" algn="l"/>
            <a:r>
              <a:rPr lang="en" sz="2400">
                <a:solidFill>
                  <a:srgbClr val="FFFFFF"/>
                </a:solidFill>
              </a:rPr>
              <a:t>Collaboration and community.</a:t>
            </a:r>
            <a:endParaRPr sz="2400">
              <a:solidFill>
                <a:srgbClr val="FFFFFF"/>
              </a:solidFill>
            </a:endParaRPr>
          </a:p>
          <a:p>
            <a:pPr marL="609585" indent="-423323" algn="l">
              <a:buClr>
                <a:srgbClr val="FFFFFF"/>
              </a:buClr>
              <a:buSzPts val="1400"/>
              <a:buChar char="●"/>
            </a:pPr>
            <a:r>
              <a:rPr lang="en" sz="1867" u="sng">
                <a:solidFill>
                  <a:schemeClr val="hlink"/>
                </a:solidFill>
                <a:hlinkClick r:id="rId3"/>
              </a:rPr>
              <a:t>Issue tracking</a:t>
            </a:r>
            <a:endParaRPr sz="1867">
              <a:solidFill>
                <a:srgbClr val="FFFFFF"/>
              </a:solidFill>
            </a:endParaRPr>
          </a:p>
          <a:p>
            <a:pPr marL="1219170" lvl="1" indent="-423323" algn="l">
              <a:buClr>
                <a:srgbClr val="FFFFFF"/>
              </a:buClr>
              <a:buSzPts val="1400"/>
              <a:buChar char="○"/>
            </a:pPr>
            <a:r>
              <a:rPr lang="en" sz="1867">
                <a:solidFill>
                  <a:srgbClr val="FFFFFF"/>
                </a:solidFill>
              </a:rPr>
              <a:t>Often used for bug reports and feature requests, but can also be used as a little mini document for planning changes, getting feedback on the project's direction, etc. Folks can comment and have a whole convo. Neat!</a:t>
            </a:r>
            <a:endParaRPr sz="1867">
              <a:solidFill>
                <a:srgbClr val="FFFFFF"/>
              </a:solidFill>
            </a:endParaRPr>
          </a:p>
          <a:p>
            <a:pPr marL="609585" indent="-423323" algn="l">
              <a:buClr>
                <a:srgbClr val="FFFFFF"/>
              </a:buClr>
              <a:buSzPts val="1400"/>
              <a:buChar char="●"/>
            </a:pPr>
            <a:r>
              <a:rPr lang="en" sz="1867" u="sng">
                <a:solidFill>
                  <a:schemeClr val="hlink"/>
                </a:solidFill>
                <a:hlinkClick r:id="rId4"/>
              </a:rPr>
              <a:t>Pull requests</a:t>
            </a:r>
            <a:r>
              <a:rPr lang="en" sz="1867">
                <a:solidFill>
                  <a:srgbClr val="FFFFFF"/>
                </a:solidFill>
              </a:rPr>
              <a:t>.</a:t>
            </a:r>
            <a:endParaRPr sz="1867">
              <a:solidFill>
                <a:srgbClr val="FFFFFF"/>
              </a:solidFill>
            </a:endParaRPr>
          </a:p>
          <a:p>
            <a:pPr marL="1219170" lvl="1" indent="-423323" algn="l">
              <a:buClr>
                <a:srgbClr val="FFFFFF"/>
              </a:buClr>
              <a:buSzPts val="1400"/>
              <a:buChar char="○"/>
            </a:pPr>
            <a:r>
              <a:rPr lang="en" sz="1867">
                <a:solidFill>
                  <a:srgbClr val="FFFFFF"/>
                </a:solidFill>
              </a:rPr>
              <a:t>Often called </a:t>
            </a:r>
            <a:r>
              <a:rPr lang="en" sz="1867" b="1">
                <a:solidFill>
                  <a:srgbClr val="FFFFFF"/>
                </a:solidFill>
              </a:rPr>
              <a:t>PRs</a:t>
            </a:r>
            <a:r>
              <a:rPr lang="en" sz="1867">
                <a:solidFill>
                  <a:srgbClr val="FFFFFF"/>
                </a:solidFill>
              </a:rPr>
              <a:t>. Special kinds of issues for asking a collaborator or project maintainer to </a:t>
            </a:r>
            <a:r>
              <a:rPr lang="en" sz="1867" b="1">
                <a:solidFill>
                  <a:srgbClr val="FFFFFF"/>
                </a:solidFill>
              </a:rPr>
              <a:t>review</a:t>
            </a:r>
            <a:r>
              <a:rPr lang="en" sz="1867">
                <a:solidFill>
                  <a:srgbClr val="FFFFFF"/>
                </a:solidFill>
              </a:rPr>
              <a:t> some proposed code changes and, if they like them, </a:t>
            </a:r>
            <a:r>
              <a:rPr lang="en" sz="1867" b="1">
                <a:solidFill>
                  <a:srgbClr val="FFFFFF"/>
                </a:solidFill>
              </a:rPr>
              <a:t>pull</a:t>
            </a:r>
            <a:r>
              <a:rPr lang="en" sz="1867">
                <a:solidFill>
                  <a:srgbClr val="FFFFFF"/>
                </a:solidFill>
              </a:rPr>
              <a:t> those changes into the main codebase.</a:t>
            </a:r>
            <a:endParaRPr sz="1867">
              <a:solidFill>
                <a:srgbClr val="FFFFFF"/>
              </a:solidFill>
            </a:endParaRPr>
          </a:p>
          <a:p>
            <a:pPr marL="609585" indent="-423323" algn="l">
              <a:buClr>
                <a:srgbClr val="FFFFFF"/>
              </a:buClr>
              <a:buSzPts val="1400"/>
              <a:buChar char="●"/>
            </a:pPr>
            <a:r>
              <a:rPr lang="en" sz="1867" u="sng">
                <a:solidFill>
                  <a:schemeClr val="hlink"/>
                </a:solidFill>
                <a:hlinkClick r:id="rId5"/>
              </a:rPr>
              <a:t>Website hosting</a:t>
            </a:r>
            <a:endParaRPr sz="1867">
              <a:solidFill>
                <a:srgbClr val="FFFFFF"/>
              </a:solidFill>
            </a:endParaRPr>
          </a:p>
          <a:p>
            <a:pPr marL="609585" indent="-423323" algn="l">
              <a:buClr>
                <a:srgbClr val="FFFFFF"/>
              </a:buClr>
              <a:buSzPts val="1400"/>
              <a:buChar char="●"/>
            </a:pPr>
            <a:r>
              <a:rPr lang="en" sz="1867" u="sng">
                <a:solidFill>
                  <a:schemeClr val="accent5"/>
                </a:solidFill>
                <a:hlinkClick r:id="rId6"/>
              </a:rPr>
              <a:t>Wikis</a:t>
            </a:r>
            <a:endParaRPr sz="1867">
              <a:solidFill>
                <a:srgbClr val="FFFFFF"/>
              </a:solidFill>
            </a:endParaRPr>
          </a:p>
          <a:p>
            <a:pPr marL="0" indent="0" algn="l"/>
            <a:endParaRPr sz="1867">
              <a:solidFill>
                <a:srgbClr val="FFFFFF"/>
              </a:solidFill>
            </a:endParaRPr>
          </a:p>
          <a:p>
            <a:pPr marL="0" indent="0" algn="l"/>
            <a:endParaRPr sz="1867">
              <a:solidFill>
                <a:srgbClr val="FFFFFF"/>
              </a:solidFill>
            </a:endParaRPr>
          </a:p>
        </p:txBody>
      </p:sp>
    </p:spTree>
    <p:extLst>
      <p:ext uri="{BB962C8B-B14F-4D97-AF65-F5344CB8AC3E}">
        <p14:creationId xmlns:p14="http://schemas.microsoft.com/office/powerpoint/2010/main" val="1048085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67"/>
          <p:cNvSpPr txBox="1"/>
          <p:nvPr/>
        </p:nvSpPr>
        <p:spPr>
          <a:xfrm>
            <a:off x="971567" y="1816100"/>
            <a:ext cx="10148000" cy="4049600"/>
          </a:xfrm>
          <a:prstGeom prst="rect">
            <a:avLst/>
          </a:prstGeom>
          <a:noFill/>
          <a:ln>
            <a:noFill/>
          </a:ln>
        </p:spPr>
        <p:txBody>
          <a:bodyPr spcFirstLastPara="1" wrap="square" lIns="121900" tIns="121900" rIns="121900" bIns="121900" anchor="t" anchorCtr="0">
            <a:noAutofit/>
          </a:bodyPr>
          <a:lstStyle/>
          <a:p>
            <a:pPr defTabSz="1219170">
              <a:buClr>
                <a:srgbClr val="000000"/>
              </a:buClr>
              <a:buSzPts val="1100"/>
            </a:pPr>
            <a:r>
              <a:rPr lang="en" sz="1867" kern="0">
                <a:solidFill>
                  <a:srgbClr val="FFFFFF"/>
                </a:solidFill>
                <a:latin typeface="Open Sans"/>
                <a:ea typeface="Open Sans"/>
                <a:cs typeface="Open Sans"/>
                <a:sym typeface="Open Sans"/>
              </a:rPr>
              <a:t>In GitHubland, a </a:t>
            </a:r>
            <a:r>
              <a:rPr lang="en" sz="1867" u="sng" kern="0">
                <a:solidFill>
                  <a:srgbClr val="0097A7"/>
                </a:solidFill>
                <a:latin typeface="Open Sans"/>
                <a:ea typeface="Open Sans"/>
                <a:cs typeface="Open Sans"/>
                <a:sym typeface="Open Sans"/>
                <a:hlinkClick r:id="rId3"/>
              </a:rPr>
              <a:t>fork</a:t>
            </a:r>
            <a:r>
              <a:rPr lang="en" sz="1867" kern="0">
                <a:solidFill>
                  <a:srgbClr val="FFFFFF"/>
                </a:solidFill>
                <a:latin typeface="Open Sans"/>
                <a:ea typeface="Open Sans"/>
                <a:cs typeface="Open Sans"/>
                <a:sym typeface="Open Sans"/>
              </a:rPr>
              <a:t> is an exact copy of a repo that you create in your own account. </a:t>
            </a:r>
            <a:endParaRPr sz="1867" kern="0">
              <a:solidFill>
                <a:srgbClr val="FFFFFF"/>
              </a:solidFill>
              <a:latin typeface="Open Sans"/>
              <a:ea typeface="Open Sans"/>
              <a:cs typeface="Open Sans"/>
              <a:sym typeface="Open Sans"/>
            </a:endParaRPr>
          </a:p>
          <a:p>
            <a:pPr defTabSz="1219170">
              <a:buClr>
                <a:srgbClr val="000000"/>
              </a:buClr>
              <a:buSzPts val="1100"/>
            </a:pPr>
            <a:endParaRPr sz="1867" kern="0">
              <a:solidFill>
                <a:srgbClr val="FFFFFF"/>
              </a:solidFill>
              <a:latin typeface="Open Sans"/>
              <a:ea typeface="Open Sans"/>
              <a:cs typeface="Open Sans"/>
              <a:sym typeface="Open Sans"/>
            </a:endParaRPr>
          </a:p>
          <a:p>
            <a:pPr defTabSz="1219170">
              <a:buClr>
                <a:srgbClr val="000000"/>
              </a:buClr>
              <a:buSzPts val="1100"/>
            </a:pPr>
            <a:r>
              <a:rPr lang="en" sz="1867" b="1" kern="0">
                <a:solidFill>
                  <a:srgbClr val="FFFFFF"/>
                </a:solidFill>
                <a:latin typeface="Open Sans"/>
                <a:ea typeface="Open Sans"/>
                <a:cs typeface="Open Sans"/>
                <a:sym typeface="Open Sans"/>
              </a:rPr>
              <a:t>Why?</a:t>
            </a:r>
            <a:endParaRPr sz="1867" b="1" kern="0">
              <a:solidFill>
                <a:srgbClr val="FFFFFF"/>
              </a:solidFill>
              <a:latin typeface="Open Sans"/>
              <a:ea typeface="Open Sans"/>
              <a:cs typeface="Open Sans"/>
              <a:sym typeface="Open Sans"/>
            </a:endParaRPr>
          </a:p>
          <a:p>
            <a:pPr defTabSz="1219170">
              <a:buClr>
                <a:srgbClr val="000000"/>
              </a:buClr>
              <a:buSzPts val="1100"/>
            </a:pPr>
            <a:endParaRPr sz="1867" kern="0">
              <a:solidFill>
                <a:srgbClr val="FFFFFF"/>
              </a:solidFill>
              <a:latin typeface="Open Sans"/>
              <a:ea typeface="Open Sans"/>
              <a:cs typeface="Open Sans"/>
              <a:sym typeface="Open Sans"/>
            </a:endParaRPr>
          </a:p>
          <a:p>
            <a:pPr marL="609585" indent="-423323" defTabSz="1219170">
              <a:buClr>
                <a:srgbClr val="FFFFFF"/>
              </a:buClr>
              <a:buSzPts val="1400"/>
              <a:buFont typeface="Open Sans"/>
              <a:buChar char="●"/>
            </a:pPr>
            <a:r>
              <a:rPr lang="en" sz="1867" kern="0">
                <a:solidFill>
                  <a:srgbClr val="FFFFFF"/>
                </a:solidFill>
                <a:latin typeface="Open Sans"/>
                <a:ea typeface="Open Sans"/>
                <a:cs typeface="Open Sans"/>
                <a:sym typeface="Open Sans"/>
              </a:rPr>
              <a:t>Experiment!</a:t>
            </a:r>
            <a:endParaRPr sz="1867" kern="0">
              <a:solidFill>
                <a:srgbClr val="FFFFFF"/>
              </a:solidFill>
              <a:latin typeface="Open Sans"/>
              <a:ea typeface="Open Sans"/>
              <a:cs typeface="Open Sans"/>
              <a:sym typeface="Open Sans"/>
            </a:endParaRPr>
          </a:p>
          <a:p>
            <a:pPr marL="609585" indent="-423323" defTabSz="1219170">
              <a:buClr>
                <a:srgbClr val="FFFFFF"/>
              </a:buClr>
              <a:buSzPts val="1400"/>
              <a:buFont typeface="Open Sans"/>
              <a:buChar char="●"/>
            </a:pPr>
            <a:r>
              <a:rPr lang="en" sz="1867" kern="0">
                <a:solidFill>
                  <a:srgbClr val="FFFFFF"/>
                </a:solidFill>
                <a:latin typeface="Open Sans"/>
                <a:ea typeface="Open Sans"/>
                <a:cs typeface="Open Sans"/>
                <a:sym typeface="Open Sans"/>
              </a:rPr>
              <a:t>Splinter off and go your own direction.</a:t>
            </a:r>
            <a:endParaRPr sz="1867" kern="0">
              <a:solidFill>
                <a:srgbClr val="FFFFFF"/>
              </a:solidFill>
              <a:latin typeface="Open Sans"/>
              <a:ea typeface="Open Sans"/>
              <a:cs typeface="Open Sans"/>
              <a:sym typeface="Open Sans"/>
            </a:endParaRPr>
          </a:p>
          <a:p>
            <a:pPr marL="609585" indent="-423323" defTabSz="1219170">
              <a:buClr>
                <a:srgbClr val="FFFFFF"/>
              </a:buClr>
              <a:buSzPts val="1400"/>
              <a:buFont typeface="Open Sans"/>
              <a:buChar char="●"/>
            </a:pPr>
            <a:r>
              <a:rPr lang="en" sz="1867" kern="0">
                <a:solidFill>
                  <a:srgbClr val="FFFFFF"/>
                </a:solidFill>
                <a:latin typeface="Open Sans"/>
                <a:ea typeface="Open Sans"/>
                <a:cs typeface="Open Sans"/>
                <a:sym typeface="Open Sans"/>
              </a:rPr>
              <a:t>Permissions</a:t>
            </a:r>
            <a:endParaRPr sz="1867" kern="0">
              <a:solidFill>
                <a:srgbClr val="FFFFFF"/>
              </a:solidFill>
              <a:latin typeface="Open Sans"/>
              <a:ea typeface="Open Sans"/>
              <a:cs typeface="Open Sans"/>
              <a:sym typeface="Open Sans"/>
            </a:endParaRPr>
          </a:p>
          <a:p>
            <a:pPr defTabSz="1219170">
              <a:buClr>
                <a:srgbClr val="000000"/>
              </a:buClr>
            </a:pPr>
            <a:endParaRPr sz="1867" kern="0">
              <a:solidFill>
                <a:srgbClr val="FFFFFF"/>
              </a:solidFill>
              <a:latin typeface="Open Sans"/>
              <a:ea typeface="Open Sans"/>
              <a:cs typeface="Open Sans"/>
              <a:sym typeface="Open Sans"/>
            </a:endParaRPr>
          </a:p>
          <a:p>
            <a:pPr defTabSz="1219170">
              <a:buClr>
                <a:srgbClr val="000000"/>
              </a:buClr>
              <a:buSzPts val="1100"/>
            </a:pPr>
            <a:endParaRPr sz="1867" kern="0">
              <a:solidFill>
                <a:srgbClr val="FFFFFF"/>
              </a:solidFill>
              <a:latin typeface="Open Sans"/>
              <a:ea typeface="Open Sans"/>
              <a:cs typeface="Open Sans"/>
              <a:sym typeface="Open Sans"/>
            </a:endParaRPr>
          </a:p>
          <a:p>
            <a:pPr defTabSz="1219170">
              <a:buClr>
                <a:srgbClr val="000000"/>
              </a:buClr>
              <a:buSzPts val="1100"/>
            </a:pPr>
            <a:r>
              <a:rPr lang="en" sz="1867" kern="0">
                <a:solidFill>
                  <a:srgbClr val="FFFFFF"/>
                </a:solidFill>
                <a:latin typeface="Open Sans"/>
                <a:ea typeface="Open Sans"/>
                <a:cs typeface="Open Sans"/>
                <a:sym typeface="Open Sans"/>
              </a:rPr>
              <a:t>If you think your changes are really spiffy, you can open a </a:t>
            </a:r>
            <a:r>
              <a:rPr lang="en" sz="1867" b="1" kern="0">
                <a:solidFill>
                  <a:srgbClr val="FFFFFF"/>
                </a:solidFill>
                <a:latin typeface="Open Sans"/>
                <a:ea typeface="Open Sans"/>
                <a:cs typeface="Open Sans"/>
                <a:sym typeface="Open Sans"/>
              </a:rPr>
              <a:t>pull request</a:t>
            </a:r>
            <a:r>
              <a:rPr lang="en" sz="1867" kern="0">
                <a:solidFill>
                  <a:srgbClr val="FFFFFF"/>
                </a:solidFill>
                <a:latin typeface="Open Sans"/>
                <a:ea typeface="Open Sans"/>
                <a:cs typeface="Open Sans"/>
                <a:sym typeface="Open Sans"/>
              </a:rPr>
              <a:t> and ask the maintainer of the main project to incorporate your changes.</a:t>
            </a:r>
            <a:endParaRPr sz="1867" kern="0">
              <a:solidFill>
                <a:srgbClr val="FFFFFF"/>
              </a:solidFill>
              <a:latin typeface="Open Sans"/>
              <a:ea typeface="Open Sans"/>
              <a:cs typeface="Open Sans"/>
              <a:sym typeface="Open Sans"/>
            </a:endParaRPr>
          </a:p>
          <a:p>
            <a:pPr defTabSz="1219170">
              <a:buClr>
                <a:srgbClr val="000000"/>
              </a:buClr>
              <a:buSzPts val="1100"/>
            </a:pPr>
            <a:endParaRPr sz="1867" kern="0">
              <a:solidFill>
                <a:srgbClr val="FFFFFF"/>
              </a:solidFill>
              <a:latin typeface="Open Sans"/>
              <a:ea typeface="Open Sans"/>
              <a:cs typeface="Open Sans"/>
              <a:sym typeface="Open Sans"/>
            </a:endParaRPr>
          </a:p>
          <a:p>
            <a:pPr defTabSz="1219170">
              <a:buClr>
                <a:srgbClr val="000000"/>
              </a:buClr>
            </a:pPr>
            <a:endParaRPr sz="1867" kern="0">
              <a:solidFill>
                <a:srgbClr val="000000"/>
              </a:solidFill>
              <a:latin typeface="Open Sans"/>
              <a:ea typeface="Open Sans"/>
              <a:cs typeface="Open Sans"/>
              <a:sym typeface="Open Sans"/>
            </a:endParaRPr>
          </a:p>
        </p:txBody>
      </p:sp>
      <p:sp>
        <p:nvSpPr>
          <p:cNvPr id="330" name="Google Shape;330;p67"/>
          <p:cNvSpPr txBox="1"/>
          <p:nvPr/>
        </p:nvSpPr>
        <p:spPr>
          <a:xfrm>
            <a:off x="5251800" y="413867"/>
            <a:ext cx="1688400" cy="926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800" kern="0">
                <a:solidFill>
                  <a:srgbClr val="FFFFFF"/>
                </a:solidFill>
                <a:latin typeface="Arial"/>
                <a:cs typeface="Arial"/>
                <a:sym typeface="Arial"/>
              </a:rPr>
              <a:t>Fork!</a:t>
            </a:r>
            <a:endParaRPr sz="4800" kern="0">
              <a:solidFill>
                <a:srgbClr val="FFFFFF"/>
              </a:solidFill>
              <a:latin typeface="Arial"/>
              <a:cs typeface="Arial"/>
              <a:sym typeface="Arial"/>
            </a:endParaRPr>
          </a:p>
        </p:txBody>
      </p:sp>
      <p:sp>
        <p:nvSpPr>
          <p:cNvPr id="331" name="Google Shape;331;p67"/>
          <p:cNvSpPr txBox="1"/>
          <p:nvPr/>
        </p:nvSpPr>
        <p:spPr>
          <a:xfrm>
            <a:off x="7706500" y="3248300"/>
            <a:ext cx="6979200" cy="8144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sz="1867" kern="0">
              <a:solidFill>
                <a:srgbClr val="000000"/>
              </a:solidFill>
              <a:latin typeface="Arial"/>
              <a:cs typeface="Arial"/>
              <a:sym typeface="Arial"/>
            </a:endParaRPr>
          </a:p>
        </p:txBody>
      </p:sp>
      <p:pic>
        <p:nvPicPr>
          <p:cNvPr id="332" name="Google Shape;332;p6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97634" y="6142901"/>
            <a:ext cx="1588565" cy="357433"/>
          </a:xfrm>
          <a:prstGeom prst="rect">
            <a:avLst/>
          </a:prstGeom>
          <a:noFill/>
          <a:ln>
            <a:noFill/>
          </a:ln>
        </p:spPr>
      </p:pic>
    </p:spTree>
    <p:extLst>
      <p:ext uri="{BB962C8B-B14F-4D97-AF65-F5344CB8AC3E}">
        <p14:creationId xmlns:p14="http://schemas.microsoft.com/office/powerpoint/2010/main" val="3696819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68"/>
          <p:cNvSpPr txBox="1"/>
          <p:nvPr/>
        </p:nvSpPr>
        <p:spPr>
          <a:xfrm>
            <a:off x="971567" y="1816100"/>
            <a:ext cx="10148000" cy="4049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dirty="0">
                <a:solidFill>
                  <a:srgbClr val="FFFFFF"/>
                </a:solidFill>
                <a:latin typeface="Open Sans"/>
                <a:ea typeface="Open Sans"/>
                <a:cs typeface="Open Sans"/>
                <a:sym typeface="Open Sans"/>
              </a:rPr>
              <a:t>You </a:t>
            </a:r>
            <a:r>
              <a:rPr lang="en" sz="1867" kern="0" dirty="0" err="1">
                <a:solidFill>
                  <a:srgbClr val="FFFFFF"/>
                </a:solidFill>
                <a:latin typeface="Open Sans"/>
                <a:ea typeface="Open Sans"/>
                <a:cs typeface="Open Sans"/>
                <a:sym typeface="Open Sans"/>
              </a:rPr>
              <a:t>betcha</a:t>
            </a:r>
            <a:r>
              <a:rPr lang="en" sz="1867" kern="0" dirty="0">
                <a:solidFill>
                  <a:srgbClr val="FFFFFF"/>
                </a:solidFill>
                <a:latin typeface="Open Sans"/>
                <a:ea typeface="Open Sans"/>
                <a:cs typeface="Open Sans"/>
                <a:sym typeface="Open Sans"/>
              </a:rPr>
              <a:t>.</a:t>
            </a:r>
            <a:endParaRPr sz="1867" kern="0" dirty="0">
              <a:solidFill>
                <a:srgbClr val="FFFFFF"/>
              </a:solidFill>
              <a:latin typeface="Open Sans"/>
              <a:ea typeface="Open Sans"/>
              <a:cs typeface="Open Sans"/>
              <a:sym typeface="Open Sans"/>
            </a:endParaRPr>
          </a:p>
          <a:p>
            <a:pPr defTabSz="1219170">
              <a:buClr>
                <a:srgbClr val="000000"/>
              </a:buClr>
            </a:pPr>
            <a:endParaRPr sz="1867" kern="0" dirty="0">
              <a:solidFill>
                <a:srgbClr val="FFFFFF"/>
              </a:solidFill>
              <a:latin typeface="Open Sans"/>
              <a:ea typeface="Open Sans"/>
              <a:cs typeface="Open Sans"/>
              <a:sym typeface="Open Sans"/>
            </a:endParaRPr>
          </a:p>
          <a:p>
            <a:pPr defTabSz="1219170">
              <a:buClr>
                <a:srgbClr val="000000"/>
              </a:buClr>
            </a:pPr>
            <a:r>
              <a:rPr lang="en" sz="1867" kern="0" dirty="0">
                <a:solidFill>
                  <a:srgbClr val="FFFFFF"/>
                </a:solidFill>
                <a:latin typeface="Open Sans"/>
                <a:ea typeface="Open Sans"/>
                <a:cs typeface="Open Sans"/>
                <a:sym typeface="Open Sans"/>
              </a:rPr>
              <a:t>The copy you make </a:t>
            </a:r>
            <a:r>
              <a:rPr lang="en" sz="1867" b="1" kern="0" dirty="0">
                <a:solidFill>
                  <a:srgbClr val="FFFFFF"/>
                </a:solidFill>
                <a:latin typeface="Open Sans"/>
                <a:ea typeface="Open Sans"/>
                <a:cs typeface="Open Sans"/>
                <a:sym typeface="Open Sans"/>
              </a:rPr>
              <a:t>is not synchronized</a:t>
            </a:r>
            <a:r>
              <a:rPr lang="en" sz="1867" kern="0" dirty="0">
                <a:solidFill>
                  <a:srgbClr val="FFFFFF"/>
                </a:solidFill>
                <a:latin typeface="Open Sans"/>
                <a:ea typeface="Open Sans"/>
                <a:cs typeface="Open Sans"/>
                <a:sym typeface="Open Sans"/>
              </a:rPr>
              <a:t> with the main project. </a:t>
            </a:r>
            <a:endParaRPr sz="1867" kern="0" dirty="0">
              <a:solidFill>
                <a:srgbClr val="FFFFFF"/>
              </a:solidFill>
              <a:latin typeface="Open Sans"/>
              <a:ea typeface="Open Sans"/>
              <a:cs typeface="Open Sans"/>
              <a:sym typeface="Open Sans"/>
            </a:endParaRPr>
          </a:p>
          <a:p>
            <a:pPr defTabSz="1219170">
              <a:buClr>
                <a:srgbClr val="000000"/>
              </a:buClr>
            </a:pPr>
            <a:endParaRPr sz="1867" kern="0" dirty="0">
              <a:solidFill>
                <a:srgbClr val="FFFFFF"/>
              </a:solidFill>
              <a:latin typeface="Open Sans"/>
              <a:ea typeface="Open Sans"/>
              <a:cs typeface="Open Sans"/>
              <a:sym typeface="Open Sans"/>
            </a:endParaRPr>
          </a:p>
          <a:p>
            <a:pPr defTabSz="1219170">
              <a:buClr>
                <a:srgbClr val="000000"/>
              </a:buClr>
            </a:pPr>
            <a:r>
              <a:rPr lang="en" sz="1867" kern="0" dirty="0">
                <a:solidFill>
                  <a:srgbClr val="FFFFFF"/>
                </a:solidFill>
                <a:latin typeface="Open Sans"/>
                <a:ea typeface="Open Sans"/>
                <a:cs typeface="Open Sans"/>
                <a:sym typeface="Open Sans"/>
              </a:rPr>
              <a:t>It's a </a:t>
            </a:r>
            <a:r>
              <a:rPr lang="en" sz="1867" b="1" kern="0" dirty="0">
                <a:solidFill>
                  <a:srgbClr val="FFFFFF"/>
                </a:solidFill>
                <a:latin typeface="Open Sans"/>
                <a:ea typeface="Open Sans"/>
                <a:cs typeface="Open Sans"/>
                <a:sym typeface="Open Sans"/>
              </a:rPr>
              <a:t>snapshot</a:t>
            </a:r>
            <a:r>
              <a:rPr lang="en" sz="1867" kern="0" dirty="0">
                <a:solidFill>
                  <a:srgbClr val="FFFFFF"/>
                </a:solidFill>
                <a:latin typeface="Open Sans"/>
                <a:ea typeface="Open Sans"/>
                <a:cs typeface="Open Sans"/>
                <a:sym typeface="Open Sans"/>
              </a:rPr>
              <a:t> made at the time you click the </a:t>
            </a:r>
            <a:r>
              <a:rPr lang="en" sz="1867" i="1" kern="0" dirty="0">
                <a:solidFill>
                  <a:srgbClr val="FFFFFF"/>
                </a:solidFill>
                <a:latin typeface="Open Sans"/>
                <a:ea typeface="Open Sans"/>
                <a:cs typeface="Open Sans"/>
                <a:sym typeface="Open Sans"/>
              </a:rPr>
              <a:t>fork</a:t>
            </a:r>
            <a:r>
              <a:rPr lang="en" sz="1867" kern="0" dirty="0">
                <a:solidFill>
                  <a:srgbClr val="FFFFFF"/>
                </a:solidFill>
                <a:latin typeface="Open Sans"/>
                <a:ea typeface="Open Sans"/>
                <a:cs typeface="Open Sans"/>
                <a:sym typeface="Open Sans"/>
              </a:rPr>
              <a:t> button. If you want, you can catch up to the main version of the project using a series of Git commands, but this will not happen automatically.</a:t>
            </a:r>
            <a:endParaRPr sz="1867" kern="0" dirty="0">
              <a:solidFill>
                <a:srgbClr val="FFFFFF"/>
              </a:solidFill>
              <a:latin typeface="Open Sans"/>
              <a:ea typeface="Open Sans"/>
              <a:cs typeface="Open Sans"/>
              <a:sym typeface="Open Sans"/>
            </a:endParaRPr>
          </a:p>
          <a:p>
            <a:pPr defTabSz="1219170">
              <a:buClr>
                <a:srgbClr val="000000"/>
              </a:buClr>
            </a:pPr>
            <a:endParaRPr sz="1867" kern="0" dirty="0">
              <a:solidFill>
                <a:srgbClr val="FFFFFF"/>
              </a:solidFill>
              <a:latin typeface="Open Sans"/>
              <a:ea typeface="Open Sans"/>
              <a:cs typeface="Open Sans"/>
              <a:sym typeface="Open Sans"/>
            </a:endParaRPr>
          </a:p>
        </p:txBody>
      </p:sp>
      <p:sp>
        <p:nvSpPr>
          <p:cNvPr id="338" name="Google Shape;338;p68"/>
          <p:cNvSpPr txBox="1"/>
          <p:nvPr/>
        </p:nvSpPr>
        <p:spPr>
          <a:xfrm>
            <a:off x="3198800" y="438367"/>
            <a:ext cx="5794400" cy="9268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4800" kern="0">
                <a:solidFill>
                  <a:srgbClr val="FFFFFF"/>
                </a:solidFill>
                <a:latin typeface="Arial"/>
                <a:cs typeface="Arial"/>
                <a:sym typeface="Arial"/>
              </a:rPr>
              <a:t>Forking gotchas?</a:t>
            </a:r>
            <a:endParaRPr sz="4800" kern="0">
              <a:solidFill>
                <a:srgbClr val="FFFFFF"/>
              </a:solidFill>
              <a:latin typeface="Arial"/>
              <a:cs typeface="Arial"/>
              <a:sym typeface="Arial"/>
            </a:endParaRPr>
          </a:p>
        </p:txBody>
      </p:sp>
      <p:sp>
        <p:nvSpPr>
          <p:cNvPr id="339" name="Google Shape;339;p68"/>
          <p:cNvSpPr txBox="1"/>
          <p:nvPr/>
        </p:nvSpPr>
        <p:spPr>
          <a:xfrm>
            <a:off x="7706500" y="3248300"/>
            <a:ext cx="6979200" cy="8144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sz="1867" kern="0">
              <a:solidFill>
                <a:srgbClr val="000000"/>
              </a:solidFill>
              <a:latin typeface="Arial"/>
              <a:cs typeface="Arial"/>
              <a:sym typeface="Arial"/>
            </a:endParaRPr>
          </a:p>
        </p:txBody>
      </p:sp>
      <p:pic>
        <p:nvPicPr>
          <p:cNvPr id="340" name="Google Shape;340;p6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7634" y="6142901"/>
            <a:ext cx="1588565" cy="357433"/>
          </a:xfrm>
          <a:prstGeom prst="rect">
            <a:avLst/>
          </a:prstGeom>
          <a:noFill/>
          <a:ln>
            <a:noFill/>
          </a:ln>
        </p:spPr>
      </p:pic>
    </p:spTree>
    <p:extLst>
      <p:ext uri="{BB962C8B-B14F-4D97-AF65-F5344CB8AC3E}">
        <p14:creationId xmlns:p14="http://schemas.microsoft.com/office/powerpoint/2010/main" val="39728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C2E3331E-8217-B24B-8A98-0A7F6BB99251}"/>
              </a:ext>
            </a:extLst>
          </p:cNvPr>
          <p:cNvSpPr>
            <a:spLocks noGrp="1"/>
          </p:cNvSpPr>
          <p:nvPr>
            <p:ph type="title"/>
          </p:nvPr>
        </p:nvSpPr>
        <p:spPr>
          <a:xfrm>
            <a:off x="1251677" y="1078378"/>
            <a:ext cx="2917551" cy="5259360"/>
          </a:xfrm>
        </p:spPr>
        <p:txBody>
          <a:bodyPr anchor="ctr">
            <a:normAutofit/>
          </a:bodyPr>
          <a:lstStyle/>
          <a:p>
            <a:r>
              <a:rPr lang="en-US" sz="3600" dirty="0"/>
              <a:t>So what did we cover today? </a:t>
            </a:r>
            <a:br>
              <a:rPr lang="en-US" sz="3600" dirty="0"/>
            </a:br>
            <a:br>
              <a:rPr lang="en-US" sz="3600" dirty="0"/>
            </a:br>
            <a:br>
              <a:rPr lang="en-US" sz="3600" dirty="0"/>
            </a:br>
            <a:br>
              <a:rPr lang="en-US" sz="3600" dirty="0"/>
            </a:br>
            <a:r>
              <a:rPr lang="en-US" sz="3600" dirty="0"/>
              <a:t>Any questions? </a:t>
            </a:r>
          </a:p>
        </p:txBody>
      </p:sp>
      <p:sp>
        <p:nvSpPr>
          <p:cNvPr id="1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sp>
        <p:nvSpPr>
          <p:cNvPr id="3" name="Content Placeholder 2">
            <a:extLst>
              <a:ext uri="{FF2B5EF4-FFF2-40B4-BE49-F238E27FC236}">
                <a16:creationId xmlns:a16="http://schemas.microsoft.com/office/drawing/2014/main" id="{6C2175C0-DBD3-CF40-92DD-9CBA4BF629E2}"/>
              </a:ext>
            </a:extLst>
          </p:cNvPr>
          <p:cNvSpPr>
            <a:spLocks noGrp="1"/>
          </p:cNvSpPr>
          <p:nvPr>
            <p:ph idx="1"/>
          </p:nvPr>
        </p:nvSpPr>
        <p:spPr>
          <a:xfrm>
            <a:off x="5167062" y="0"/>
            <a:ext cx="6262938" cy="5779622"/>
          </a:xfrm>
        </p:spPr>
        <p:txBody>
          <a:bodyPr anchor="ctr">
            <a:normAutofit/>
          </a:bodyPr>
          <a:lstStyle/>
          <a:p>
            <a:r>
              <a:rPr lang="en-US" dirty="0"/>
              <a:t>The major underlying technology of most web maps is map tiles! </a:t>
            </a:r>
          </a:p>
          <a:p>
            <a:r>
              <a:rPr lang="en-US" dirty="0"/>
              <a:t>All these different tile sets allow us to get and create new base maps upon which to put our data layers! </a:t>
            </a:r>
          </a:p>
          <a:p>
            <a:r>
              <a:rPr lang="en-US" dirty="0"/>
              <a:t>You’ll need to set up your preferred environment for coding (although a lot of what we’re doing is in-browser and hosted environments). </a:t>
            </a:r>
          </a:p>
          <a:p>
            <a:r>
              <a:rPr lang="en-US" dirty="0"/>
              <a:t>You’ll need to meet with your team and establish workflows, tools you want to use, etc. </a:t>
            </a:r>
          </a:p>
          <a:p>
            <a:r>
              <a:rPr lang="en-US" dirty="0"/>
              <a:t>Get ready for STUDIO!!!!!</a:t>
            </a:r>
          </a:p>
          <a:p>
            <a:r>
              <a:rPr lang="en-US" dirty="0"/>
              <a:t>I will post HTML, CSS, and JS tutorials for you to work on over Spring Break: not required by highly recommended if you want to take things farther. </a:t>
            </a:r>
          </a:p>
        </p:txBody>
      </p:sp>
    </p:spTree>
    <p:extLst>
      <p:ext uri="{BB962C8B-B14F-4D97-AF65-F5344CB8AC3E}">
        <p14:creationId xmlns:p14="http://schemas.microsoft.com/office/powerpoint/2010/main" val="2865565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Google Shape;272;p38">
            <a:extLst>
              <a:ext uri="{FF2B5EF4-FFF2-40B4-BE49-F238E27FC236}">
                <a16:creationId xmlns:a16="http://schemas.microsoft.com/office/drawing/2014/main" id="{F8D6289C-6AD1-EA42-B730-EB92C60B6D72}"/>
              </a:ext>
            </a:extLst>
          </p:cNvPr>
          <p:cNvPicPr preferRelativeResize="0"/>
          <p:nvPr/>
        </p:nvPicPr>
        <p:blipFill rotWithShape="1">
          <a:blip r:embed="rId2" cstate="screen">
            <a:extLst>
              <a:ext uri="{28A0092B-C50C-407E-A947-70E740481C1C}">
                <a14:useLocalDpi xmlns:a14="http://schemas.microsoft.com/office/drawing/2010/main"/>
              </a:ext>
            </a:extLst>
          </a:blip>
          <a:srcRect/>
          <a:stretch/>
        </p:blipFill>
        <p:spPr>
          <a:xfrm>
            <a:off x="7338646" y="10"/>
            <a:ext cx="4853354" cy="6857990"/>
          </a:xfrm>
          <a:prstGeom prst="rect">
            <a:avLst/>
          </a:prstGeom>
          <a:noFill/>
        </p:spPr>
      </p:pic>
      <p:sp>
        <p:nvSpPr>
          <p:cNvPr id="15" name="Freeform 10">
            <a:extLst>
              <a:ext uri="{FF2B5EF4-FFF2-40B4-BE49-F238E27FC236}">
                <a16:creationId xmlns:a16="http://schemas.microsoft.com/office/drawing/2014/main" id="{5D0CF218-804B-46B7-8D12-741D899E5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4834B855-2A24-3647-B043-888A001C1FAB}"/>
              </a:ext>
            </a:extLst>
          </p:cNvPr>
          <p:cNvSpPr>
            <a:spLocks noGrp="1"/>
          </p:cNvSpPr>
          <p:nvPr>
            <p:ph type="title"/>
          </p:nvPr>
        </p:nvSpPr>
        <p:spPr>
          <a:xfrm>
            <a:off x="765051" y="382385"/>
            <a:ext cx="6015897" cy="1492132"/>
          </a:xfrm>
        </p:spPr>
        <p:txBody>
          <a:bodyPr>
            <a:normAutofit/>
          </a:bodyPr>
          <a:lstStyle/>
          <a:p>
            <a:r>
              <a:rPr lang="en-US" dirty="0"/>
              <a:t>The early days</a:t>
            </a:r>
            <a:br>
              <a:rPr lang="en-US" dirty="0"/>
            </a:br>
            <a:r>
              <a:rPr lang="en-US" dirty="0"/>
              <a:t>1990’s</a:t>
            </a:r>
          </a:p>
        </p:txBody>
      </p:sp>
      <p:sp>
        <p:nvSpPr>
          <p:cNvPr id="17" name="Rectangle 16">
            <a:extLst>
              <a:ext uri="{FF2B5EF4-FFF2-40B4-BE49-F238E27FC236}">
                <a16:creationId xmlns:a16="http://schemas.microsoft.com/office/drawing/2014/main" id="{38FCA438-C13E-4ED2-A4C4-BC1C38A056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DE3C367E-4AEB-774A-B4F7-3C5091AF0B8E}"/>
              </a:ext>
            </a:extLst>
          </p:cNvPr>
          <p:cNvSpPr>
            <a:spLocks noGrp="1"/>
          </p:cNvSpPr>
          <p:nvPr>
            <p:ph idx="1"/>
          </p:nvPr>
        </p:nvSpPr>
        <p:spPr>
          <a:xfrm>
            <a:off x="765051" y="2286001"/>
            <a:ext cx="6015897" cy="4189614"/>
          </a:xfrm>
        </p:spPr>
        <p:txBody>
          <a:bodyPr>
            <a:normAutofit/>
          </a:bodyPr>
          <a:lstStyle/>
          <a:p>
            <a:r>
              <a:rPr lang="en-US" dirty="0"/>
              <a:t>Digital mapping was largely made possible through software packages like ESRI ArcMap (later becoming ArcGIS). </a:t>
            </a:r>
          </a:p>
          <a:p>
            <a:r>
              <a:rPr lang="en-US" dirty="0"/>
              <a:t>Super useful, incredible technology…</a:t>
            </a:r>
          </a:p>
          <a:p>
            <a:pPr lvl="1"/>
            <a:r>
              <a:rPr lang="en-US" dirty="0"/>
              <a:t>Not user friendly. </a:t>
            </a:r>
          </a:p>
          <a:p>
            <a:pPr lvl="1"/>
            <a:r>
              <a:rPr lang="en-US" dirty="0"/>
              <a:t>GIS for the web around this time was not at all user friendly. </a:t>
            </a:r>
          </a:p>
          <a:p>
            <a:r>
              <a:rPr lang="en-US" dirty="0"/>
              <a:t>BONUS!</a:t>
            </a:r>
          </a:p>
          <a:p>
            <a:pPr lvl="1"/>
            <a:r>
              <a:rPr lang="en-US" dirty="0"/>
              <a:t>What wrong with this map? &gt;&gt;&gt;&gt;&gt;&gt;&gt;&gt;&gt;&gt;&gt;&gt;&gt;&gt;&gt;&gt;</a:t>
            </a:r>
          </a:p>
          <a:p>
            <a:pPr lvl="1"/>
            <a:r>
              <a:rPr lang="en-US" dirty="0"/>
              <a:t>Spotify Playlist for this lecture! </a:t>
            </a:r>
          </a:p>
          <a:p>
            <a:pPr lvl="1"/>
            <a:r>
              <a:rPr lang="en-US" dirty="0">
                <a:solidFill>
                  <a:srgbClr val="00B050"/>
                </a:solidFill>
                <a:hlinkClick r:id="rId3">
                  <a:extLst>
                    <a:ext uri="{A12FA001-AC4F-418D-AE19-62706E023703}">
                      <ahyp:hlinkClr xmlns:ahyp="http://schemas.microsoft.com/office/drawing/2018/hyperlinkcolor" val="tx"/>
                    </a:ext>
                  </a:extLst>
                </a:hlinkClick>
              </a:rPr>
              <a:t>http://bit.ly/web-mapping-history</a:t>
            </a:r>
            <a:r>
              <a:rPr lang="en-US" dirty="0">
                <a:solidFill>
                  <a:srgbClr val="00B050"/>
                </a:solidFill>
              </a:rPr>
              <a:t> </a:t>
            </a:r>
          </a:p>
        </p:txBody>
      </p:sp>
    </p:spTree>
    <p:extLst>
      <p:ext uri="{BB962C8B-B14F-4D97-AF65-F5344CB8AC3E}">
        <p14:creationId xmlns:p14="http://schemas.microsoft.com/office/powerpoint/2010/main" val="1219395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Google Shape;279;p39">
            <a:extLst>
              <a:ext uri="{FF2B5EF4-FFF2-40B4-BE49-F238E27FC236}">
                <a16:creationId xmlns:a16="http://schemas.microsoft.com/office/drawing/2014/main" id="{A4896497-85CD-0C4A-8334-8DFD374802D2}"/>
              </a:ext>
            </a:extLst>
          </p:cNvPr>
          <p:cNvPicPr preferRelativeResize="0"/>
          <p:nvPr/>
        </p:nvPicPr>
        <p:blipFill rotWithShape="1">
          <a:blip r:embed="rId3" cstate="screen">
            <a:extLst>
              <a:ext uri="{28A0092B-C50C-407E-A947-70E740481C1C}">
                <a14:useLocalDpi xmlns:a14="http://schemas.microsoft.com/office/drawing/2010/main"/>
              </a:ext>
            </a:extLst>
          </a:blip>
          <a:srcRect b="-1"/>
          <a:stretch/>
        </p:blipFill>
        <p:spPr>
          <a:xfrm>
            <a:off x="7338646" y="10"/>
            <a:ext cx="4853354" cy="6857990"/>
          </a:xfrm>
          <a:prstGeom prst="rect">
            <a:avLst/>
          </a:prstGeom>
          <a:noFill/>
        </p:spPr>
      </p:pic>
      <p:sp>
        <p:nvSpPr>
          <p:cNvPr id="22" name="Freeform 10">
            <a:extLst>
              <a:ext uri="{FF2B5EF4-FFF2-40B4-BE49-F238E27FC236}">
                <a16:creationId xmlns:a16="http://schemas.microsoft.com/office/drawing/2014/main" id="{5D0CF218-804B-46B7-8D12-741D899E5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4834B855-2A24-3647-B043-888A001C1FAB}"/>
              </a:ext>
            </a:extLst>
          </p:cNvPr>
          <p:cNvSpPr>
            <a:spLocks noGrp="1"/>
          </p:cNvSpPr>
          <p:nvPr>
            <p:ph type="title"/>
          </p:nvPr>
        </p:nvSpPr>
        <p:spPr>
          <a:xfrm>
            <a:off x="765051" y="382385"/>
            <a:ext cx="6015897" cy="1492132"/>
          </a:xfrm>
        </p:spPr>
        <p:txBody>
          <a:bodyPr>
            <a:normAutofit/>
          </a:bodyPr>
          <a:lstStyle/>
          <a:p>
            <a:r>
              <a:rPr lang="en-US" dirty="0"/>
              <a:t>The early days</a:t>
            </a:r>
            <a:br>
              <a:rPr lang="en-US" dirty="0"/>
            </a:br>
            <a:r>
              <a:rPr lang="en-US" dirty="0"/>
              <a:t>1990’s</a:t>
            </a:r>
          </a:p>
        </p:txBody>
      </p:sp>
      <p:sp>
        <p:nvSpPr>
          <p:cNvPr id="24" name="Rectangle 23">
            <a:extLst>
              <a:ext uri="{FF2B5EF4-FFF2-40B4-BE49-F238E27FC236}">
                <a16:creationId xmlns:a16="http://schemas.microsoft.com/office/drawing/2014/main" id="{38FCA438-C13E-4ED2-A4C4-BC1C38A056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DE3C367E-4AEB-774A-B4F7-3C5091AF0B8E}"/>
              </a:ext>
            </a:extLst>
          </p:cNvPr>
          <p:cNvSpPr>
            <a:spLocks noGrp="1"/>
          </p:cNvSpPr>
          <p:nvPr>
            <p:ph idx="1"/>
          </p:nvPr>
        </p:nvSpPr>
        <p:spPr>
          <a:xfrm>
            <a:off x="765051" y="2286001"/>
            <a:ext cx="6573595" cy="4571999"/>
          </a:xfrm>
        </p:spPr>
        <p:txBody>
          <a:bodyPr>
            <a:noAutofit/>
          </a:bodyPr>
          <a:lstStyle/>
          <a:p>
            <a:pPr marL="0" indent="0">
              <a:lnSpc>
                <a:spcPct val="100000"/>
              </a:lnSpc>
              <a:buNone/>
            </a:pPr>
            <a:r>
              <a:rPr lang="en-US" sz="2400" dirty="0"/>
              <a:t>In 1996, </a:t>
            </a:r>
            <a:r>
              <a:rPr lang="en-US" sz="2400" dirty="0" err="1"/>
              <a:t>Mapquest</a:t>
            </a:r>
            <a:r>
              <a:rPr lang="en-US" sz="2400" dirty="0"/>
              <a:t> launched its Web Service.</a:t>
            </a:r>
          </a:p>
          <a:p>
            <a:pPr>
              <a:lnSpc>
                <a:spcPct val="100000"/>
              </a:lnSpc>
            </a:pPr>
            <a:r>
              <a:rPr lang="en-US" sz="2400" b="1" dirty="0"/>
              <a:t>Directions! Online! Revolutionary!</a:t>
            </a:r>
            <a:endParaRPr lang="en-US" sz="2400" dirty="0"/>
          </a:p>
          <a:p>
            <a:pPr marL="0" indent="0">
              <a:lnSpc>
                <a:spcPct val="100000"/>
              </a:lnSpc>
              <a:buNone/>
            </a:pPr>
            <a:r>
              <a:rPr lang="en-US" sz="2400" dirty="0"/>
              <a:t>(but we used to have to print off </a:t>
            </a:r>
            <a:r>
              <a:rPr lang="en-US" sz="2400" dirty="0" err="1"/>
              <a:t>Mapquest</a:t>
            </a:r>
            <a:r>
              <a:rPr lang="en-US" sz="2400" dirty="0"/>
              <a:t> directions)</a:t>
            </a:r>
          </a:p>
          <a:p>
            <a:pPr marL="0" indent="0">
              <a:lnSpc>
                <a:spcPct val="100000"/>
              </a:lnSpc>
              <a:buNone/>
            </a:pPr>
            <a:r>
              <a:rPr lang="en-US" sz="2400" b="1" dirty="0"/>
              <a:t>And it was….</a:t>
            </a:r>
          </a:p>
          <a:p>
            <a:pPr marL="0" indent="0">
              <a:lnSpc>
                <a:spcPct val="100000"/>
              </a:lnSpc>
              <a:buNone/>
            </a:pPr>
            <a:r>
              <a:rPr lang="en-US" sz="2400" b="1" dirty="0"/>
              <a:t>S…</a:t>
            </a:r>
          </a:p>
          <a:p>
            <a:pPr marL="0" indent="0">
              <a:lnSpc>
                <a:spcPct val="100000"/>
              </a:lnSpc>
              <a:buNone/>
            </a:pPr>
            <a:r>
              <a:rPr lang="en-US" sz="2400" b="1" dirty="0"/>
              <a:t>l…</a:t>
            </a:r>
          </a:p>
          <a:p>
            <a:pPr marL="0" indent="0">
              <a:lnSpc>
                <a:spcPct val="100000"/>
              </a:lnSpc>
              <a:buNone/>
            </a:pPr>
            <a:r>
              <a:rPr lang="en-US" sz="2400" b="1" dirty="0"/>
              <a:t>o…..</a:t>
            </a:r>
          </a:p>
          <a:p>
            <a:pPr marL="0" indent="0">
              <a:lnSpc>
                <a:spcPct val="100000"/>
              </a:lnSpc>
              <a:buNone/>
            </a:pPr>
            <a:endParaRPr lang="en-US" sz="2400" b="1" dirty="0"/>
          </a:p>
          <a:p>
            <a:pPr marL="0" indent="0">
              <a:lnSpc>
                <a:spcPct val="100000"/>
              </a:lnSpc>
              <a:buNone/>
            </a:pPr>
            <a:r>
              <a:rPr lang="en-US" sz="2400" b="1" dirty="0"/>
              <a:t>w….</a:t>
            </a:r>
            <a:endParaRPr lang="en-US" sz="2400" b="1" dirty="0">
              <a:highlight>
                <a:srgbClr val="FF0000"/>
              </a:highlight>
            </a:endParaRPr>
          </a:p>
        </p:txBody>
      </p:sp>
    </p:spTree>
    <p:extLst>
      <p:ext uri="{BB962C8B-B14F-4D97-AF65-F5344CB8AC3E}">
        <p14:creationId xmlns:p14="http://schemas.microsoft.com/office/powerpoint/2010/main" val="1355280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Google Shape;292;p41">
            <a:extLst>
              <a:ext uri="{FF2B5EF4-FFF2-40B4-BE49-F238E27FC236}">
                <a16:creationId xmlns:a16="http://schemas.microsoft.com/office/drawing/2014/main" id="{53F900A1-33CF-D247-9A21-ED924F0BF9B6}"/>
              </a:ext>
            </a:extLst>
          </p:cNvPr>
          <p:cNvPicPr preferRelativeResize="0"/>
          <p:nvPr/>
        </p:nvPicPr>
        <p:blipFill rotWithShape="1">
          <a:blip r:embed="rId3" cstate="screen">
            <a:extLst>
              <a:ext uri="{28A0092B-C50C-407E-A947-70E740481C1C}">
                <a14:useLocalDpi xmlns:a14="http://schemas.microsoft.com/office/drawing/2010/main"/>
              </a:ext>
            </a:extLst>
          </a:blip>
          <a:srcRect/>
          <a:stretch/>
        </p:blipFill>
        <p:spPr>
          <a:xfrm>
            <a:off x="6378498" y="9"/>
            <a:ext cx="5813502" cy="6857991"/>
          </a:xfrm>
          <a:prstGeom prst="rect">
            <a:avLst/>
          </a:prstGeom>
          <a:noFill/>
        </p:spPr>
      </p:pic>
      <p:sp>
        <p:nvSpPr>
          <p:cNvPr id="29" name="Freeform 10">
            <a:extLst>
              <a:ext uri="{FF2B5EF4-FFF2-40B4-BE49-F238E27FC236}">
                <a16:creationId xmlns:a16="http://schemas.microsoft.com/office/drawing/2014/main" id="{5D0CF218-804B-46B7-8D12-741D899E5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4834B855-2A24-3647-B043-888A001C1FAB}"/>
              </a:ext>
            </a:extLst>
          </p:cNvPr>
          <p:cNvSpPr>
            <a:spLocks noGrp="1"/>
          </p:cNvSpPr>
          <p:nvPr>
            <p:ph type="title"/>
          </p:nvPr>
        </p:nvSpPr>
        <p:spPr>
          <a:xfrm>
            <a:off x="765051" y="382385"/>
            <a:ext cx="6015897" cy="1492132"/>
          </a:xfrm>
        </p:spPr>
        <p:txBody>
          <a:bodyPr>
            <a:normAutofit/>
          </a:bodyPr>
          <a:lstStyle/>
          <a:p>
            <a:r>
              <a:rPr lang="en-US" dirty="0"/>
              <a:t>The early days</a:t>
            </a:r>
            <a:br>
              <a:rPr lang="en-US" dirty="0"/>
            </a:br>
            <a:r>
              <a:rPr lang="en-US" dirty="0"/>
              <a:t>1990’s</a:t>
            </a:r>
          </a:p>
        </p:txBody>
      </p:sp>
      <p:sp>
        <p:nvSpPr>
          <p:cNvPr id="31" name="Rectangle 30">
            <a:extLst>
              <a:ext uri="{FF2B5EF4-FFF2-40B4-BE49-F238E27FC236}">
                <a16:creationId xmlns:a16="http://schemas.microsoft.com/office/drawing/2014/main" id="{38FCA438-C13E-4ED2-A4C4-BC1C38A056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DE3C367E-4AEB-774A-B4F7-3C5091AF0B8E}"/>
              </a:ext>
            </a:extLst>
          </p:cNvPr>
          <p:cNvSpPr>
            <a:spLocks noGrp="1"/>
          </p:cNvSpPr>
          <p:nvPr>
            <p:ph idx="1"/>
          </p:nvPr>
        </p:nvSpPr>
        <p:spPr>
          <a:xfrm>
            <a:off x="765051" y="2286001"/>
            <a:ext cx="6015897" cy="3593591"/>
          </a:xfrm>
        </p:spPr>
        <p:txBody>
          <a:bodyPr>
            <a:normAutofit/>
          </a:bodyPr>
          <a:lstStyle/>
          <a:p>
            <a:pPr marL="0" indent="0">
              <a:lnSpc>
                <a:spcPct val="100000"/>
              </a:lnSpc>
              <a:buNone/>
            </a:pPr>
            <a:r>
              <a:rPr lang="en-US" sz="2400" dirty="0"/>
              <a:t>MapQuest required a full-page refresh to scroll or zoom, and was always aligned to </a:t>
            </a:r>
            <a:r>
              <a:rPr lang="en-US" sz="2400" b="1" dirty="0"/>
              <a:t>tile boundaries</a:t>
            </a:r>
            <a:r>
              <a:rPr lang="en-US" sz="2400" dirty="0"/>
              <a:t>.</a:t>
            </a:r>
          </a:p>
          <a:p>
            <a:pPr marL="0" indent="0">
              <a:lnSpc>
                <a:spcPct val="100000"/>
              </a:lnSpc>
              <a:buNone/>
            </a:pPr>
            <a:endParaRPr lang="en-US" sz="2400" dirty="0"/>
          </a:p>
          <a:p>
            <a:pPr marL="0" indent="0">
              <a:lnSpc>
                <a:spcPct val="100000"/>
              </a:lnSpc>
              <a:buNone/>
            </a:pPr>
            <a:r>
              <a:rPr lang="en-US" sz="2400" dirty="0"/>
              <a:t>(see those little “NORTH” and “EAST” buttons?)</a:t>
            </a:r>
          </a:p>
        </p:txBody>
      </p:sp>
    </p:spTree>
    <p:extLst>
      <p:ext uri="{BB962C8B-B14F-4D97-AF65-F5344CB8AC3E}">
        <p14:creationId xmlns:p14="http://schemas.microsoft.com/office/powerpoint/2010/main" val="1244161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88"/>
        <p:cNvGrpSpPr/>
        <p:nvPr/>
      </p:nvGrpSpPr>
      <p:grpSpPr>
        <a:xfrm>
          <a:off x="0" y="0"/>
          <a:ext cx="0" cy="0"/>
          <a:chOff x="0" y="0"/>
          <a:chExt cx="0" cy="0"/>
        </a:xfrm>
      </p:grpSpPr>
      <p:sp>
        <p:nvSpPr>
          <p:cNvPr id="195" name="Freeform 6">
            <a:extLst>
              <a:ext uri="{FF2B5EF4-FFF2-40B4-BE49-F238E27FC236}">
                <a16:creationId xmlns:a16="http://schemas.microsoft.com/office/drawing/2014/main" id="{A8810A89-0FFE-4C4E-904F-4E01F025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7" name="Rectangle 196">
            <a:extLst>
              <a:ext uri="{FF2B5EF4-FFF2-40B4-BE49-F238E27FC236}">
                <a16:creationId xmlns:a16="http://schemas.microsoft.com/office/drawing/2014/main" id="{5420D737-9CCD-4CC9-9822-1BBA77341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90" name="Google Shape;190;p29"/>
          <p:cNvPicPr preferRelativeResize="0"/>
          <p:nvPr/>
        </p:nvPicPr>
        <p:blipFill rotWithShape="1">
          <a:blip r:embed="rId3" cstate="screen">
            <a:extLst>
              <a:ext uri="{28A0092B-C50C-407E-A947-70E740481C1C}">
                <a14:useLocalDpi xmlns:a14="http://schemas.microsoft.com/office/drawing/2010/main"/>
              </a:ext>
            </a:extLst>
          </a:blip>
          <a:srcRect/>
          <a:stretch/>
        </p:blipFill>
        <p:spPr>
          <a:xfrm>
            <a:off x="7338646" y="10"/>
            <a:ext cx="4853354" cy="6857990"/>
          </a:xfrm>
          <a:prstGeom prst="rect">
            <a:avLst/>
          </a:prstGeom>
          <a:noFill/>
        </p:spPr>
      </p:pic>
      <p:sp>
        <p:nvSpPr>
          <p:cNvPr id="199" name="Freeform 10">
            <a:extLst>
              <a:ext uri="{FF2B5EF4-FFF2-40B4-BE49-F238E27FC236}">
                <a16:creationId xmlns:a16="http://schemas.microsoft.com/office/drawing/2014/main" id="{5D0CF218-804B-46B7-8D12-741D899E5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01" name="Rectangle 200">
            <a:extLst>
              <a:ext uri="{FF2B5EF4-FFF2-40B4-BE49-F238E27FC236}">
                <a16:creationId xmlns:a16="http://schemas.microsoft.com/office/drawing/2014/main" id="{38FCA438-C13E-4ED2-A4C4-BC1C38A056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 name="Google Shape;189;p29"/>
          <p:cNvSpPr txBox="1">
            <a:spLocks noGrp="1"/>
          </p:cNvSpPr>
          <p:nvPr>
            <p:ph type="body" idx="1"/>
          </p:nvPr>
        </p:nvSpPr>
        <p:spPr>
          <a:xfrm>
            <a:off x="765051" y="2286001"/>
            <a:ext cx="6015897" cy="3593591"/>
          </a:xfrm>
          <a:prstGeom prst="rect">
            <a:avLst/>
          </a:prstGeom>
        </p:spPr>
        <p:txBody>
          <a:bodyPr spcFirstLastPara="1" vert="horz" lIns="91440" tIns="45720" rIns="91440" bIns="45720" rtlCol="0" anchorCtr="0">
            <a:normAutofit/>
          </a:bodyPr>
          <a:lstStyle/>
          <a:p>
            <a:pPr marL="0" indent="-228600">
              <a:spcBef>
                <a:spcPts val="700"/>
              </a:spcBef>
              <a:buNone/>
            </a:pPr>
            <a:r>
              <a:rPr lang="en-US" b="1" dirty="0">
                <a:latin typeface="+mn-lt"/>
                <a:ea typeface="+mn-ea"/>
                <a:cs typeface="+mn-cs"/>
                <a:sym typeface="Arial"/>
              </a:rPr>
              <a:t>While </a:t>
            </a:r>
            <a:r>
              <a:rPr lang="en-US" b="1" dirty="0" err="1">
                <a:latin typeface="+mn-lt"/>
                <a:ea typeface="+mn-ea"/>
                <a:cs typeface="+mn-cs"/>
                <a:sym typeface="Arial"/>
              </a:rPr>
              <a:t>Mapquest</a:t>
            </a:r>
            <a:r>
              <a:rPr lang="en-US" b="1" dirty="0">
                <a:latin typeface="+mn-lt"/>
                <a:ea typeface="+mn-ea"/>
                <a:cs typeface="+mn-cs"/>
                <a:sym typeface="Arial"/>
              </a:rPr>
              <a:t> showed the world that maps on the web could be super valuable, Google Maps really paved the way for online mapping, beginning in 2005.</a:t>
            </a:r>
            <a:endParaRPr lang="en-US" dirty="0">
              <a:latin typeface="+mn-lt"/>
              <a:ea typeface="+mn-ea"/>
              <a:cs typeface="+mn-cs"/>
              <a:sym typeface="Arial"/>
            </a:endParaRPr>
          </a:p>
        </p:txBody>
      </p:sp>
    </p:spTree>
    <p:extLst>
      <p:ext uri="{BB962C8B-B14F-4D97-AF65-F5344CB8AC3E}">
        <p14:creationId xmlns:p14="http://schemas.microsoft.com/office/powerpoint/2010/main" val="267067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88"/>
        <p:cNvGrpSpPr/>
        <p:nvPr/>
      </p:nvGrpSpPr>
      <p:grpSpPr>
        <a:xfrm>
          <a:off x="0" y="0"/>
          <a:ext cx="0" cy="0"/>
          <a:chOff x="0" y="0"/>
          <a:chExt cx="0" cy="0"/>
        </a:xfrm>
      </p:grpSpPr>
      <p:sp>
        <p:nvSpPr>
          <p:cNvPr id="195" name="Freeform 6">
            <a:extLst>
              <a:ext uri="{FF2B5EF4-FFF2-40B4-BE49-F238E27FC236}">
                <a16:creationId xmlns:a16="http://schemas.microsoft.com/office/drawing/2014/main" id="{A8810A89-0FFE-4C4E-904F-4E01F025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7" name="Rectangle 196">
            <a:extLst>
              <a:ext uri="{FF2B5EF4-FFF2-40B4-BE49-F238E27FC236}">
                <a16:creationId xmlns:a16="http://schemas.microsoft.com/office/drawing/2014/main" id="{5420D737-9CCD-4CC9-9822-1BBA77341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90" name="Google Shape;190;p29"/>
          <p:cNvPicPr preferRelativeResize="0"/>
          <p:nvPr/>
        </p:nvPicPr>
        <p:blipFill rotWithShape="1">
          <a:blip r:embed="rId3" cstate="screen">
            <a:extLst>
              <a:ext uri="{28A0092B-C50C-407E-A947-70E740481C1C}">
                <a14:useLocalDpi xmlns:a14="http://schemas.microsoft.com/office/drawing/2010/main"/>
              </a:ext>
            </a:extLst>
          </a:blip>
          <a:srcRect/>
          <a:stretch/>
        </p:blipFill>
        <p:spPr>
          <a:xfrm>
            <a:off x="7338646" y="10"/>
            <a:ext cx="4853354" cy="6857990"/>
          </a:xfrm>
          <a:prstGeom prst="rect">
            <a:avLst/>
          </a:prstGeom>
          <a:noFill/>
        </p:spPr>
      </p:pic>
      <p:sp>
        <p:nvSpPr>
          <p:cNvPr id="199" name="Freeform 10">
            <a:extLst>
              <a:ext uri="{FF2B5EF4-FFF2-40B4-BE49-F238E27FC236}">
                <a16:creationId xmlns:a16="http://schemas.microsoft.com/office/drawing/2014/main" id="{5D0CF218-804B-46B7-8D12-741D899E5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01" name="Rectangle 200">
            <a:extLst>
              <a:ext uri="{FF2B5EF4-FFF2-40B4-BE49-F238E27FC236}">
                <a16:creationId xmlns:a16="http://schemas.microsoft.com/office/drawing/2014/main" id="{38FCA438-C13E-4ED2-A4C4-BC1C38A056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 name="Google Shape;189;p29"/>
          <p:cNvSpPr txBox="1">
            <a:spLocks noGrp="1"/>
          </p:cNvSpPr>
          <p:nvPr>
            <p:ph type="body" idx="1"/>
          </p:nvPr>
        </p:nvSpPr>
        <p:spPr>
          <a:xfrm>
            <a:off x="765051" y="2286001"/>
            <a:ext cx="6015897" cy="3593591"/>
          </a:xfrm>
          <a:prstGeom prst="rect">
            <a:avLst/>
          </a:prstGeom>
        </p:spPr>
        <p:txBody>
          <a:bodyPr spcFirstLastPara="1" vert="horz" lIns="91440" tIns="45720" rIns="91440" bIns="45720" rtlCol="0" anchorCtr="0">
            <a:normAutofit/>
          </a:bodyPr>
          <a:lstStyle/>
          <a:p>
            <a:pPr marL="0" indent="-228600">
              <a:spcBef>
                <a:spcPts val="700"/>
              </a:spcBef>
              <a:buNone/>
            </a:pPr>
            <a:r>
              <a:rPr lang="en-US" b="1" dirty="0">
                <a:latin typeface="+mn-lt"/>
                <a:ea typeface="+mn-ea"/>
                <a:cs typeface="+mn-cs"/>
                <a:sym typeface="Arial"/>
              </a:rPr>
              <a:t>But what was the revolution?</a:t>
            </a:r>
          </a:p>
          <a:p>
            <a:pPr marL="114300" indent="-342900">
              <a:spcBef>
                <a:spcPts val="700"/>
              </a:spcBef>
            </a:pPr>
            <a:r>
              <a:rPr lang="en-US" b="1" dirty="0">
                <a:latin typeface="+mn-lt"/>
                <a:ea typeface="+mn-ea"/>
                <a:cs typeface="+mn-cs"/>
                <a:sym typeface="Arial"/>
              </a:rPr>
              <a:t>Was it the interface?</a:t>
            </a:r>
          </a:p>
          <a:p>
            <a:pPr marL="114300" indent="-342900">
              <a:spcBef>
                <a:spcPts val="700"/>
              </a:spcBef>
            </a:pPr>
            <a:r>
              <a:rPr lang="en-US" b="1" dirty="0">
                <a:latin typeface="+mn-lt"/>
                <a:ea typeface="+mn-ea"/>
                <a:cs typeface="+mn-cs"/>
                <a:sym typeface="Arial"/>
              </a:rPr>
              <a:t>The red marker?</a:t>
            </a:r>
          </a:p>
          <a:p>
            <a:pPr marL="114300" indent="-342900">
              <a:spcBef>
                <a:spcPts val="700"/>
              </a:spcBef>
            </a:pPr>
            <a:r>
              <a:rPr lang="en-US" b="1" dirty="0">
                <a:latin typeface="+mn-lt"/>
                <a:ea typeface="+mn-ea"/>
                <a:cs typeface="+mn-cs"/>
                <a:sym typeface="Arial"/>
              </a:rPr>
              <a:t>The weather widget?</a:t>
            </a:r>
          </a:p>
        </p:txBody>
      </p:sp>
    </p:spTree>
    <p:extLst>
      <p:ext uri="{BB962C8B-B14F-4D97-AF65-F5344CB8AC3E}">
        <p14:creationId xmlns:p14="http://schemas.microsoft.com/office/powerpoint/2010/main" val="951453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p:nvSpPr>
          <p:cNvPr id="80" name="Freeform 6">
            <a:extLst>
              <a:ext uri="{FF2B5EF4-FFF2-40B4-BE49-F238E27FC236}">
                <a16:creationId xmlns:a16="http://schemas.microsoft.com/office/drawing/2014/main" id="{45581D24-E1C3-4A08-B131-3FCF36586F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82" name="Rectangle 81">
            <a:extLst>
              <a:ext uri="{FF2B5EF4-FFF2-40B4-BE49-F238E27FC236}">
                <a16:creationId xmlns:a16="http://schemas.microsoft.com/office/drawing/2014/main" id="{C177DC81-F070-45D4-A4A9-8303FB51E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4" name="Rectangle 83">
            <a:extLst>
              <a:ext uri="{FF2B5EF4-FFF2-40B4-BE49-F238E27FC236}">
                <a16:creationId xmlns:a16="http://schemas.microsoft.com/office/drawing/2014/main" id="{A7D944EC-058F-44C3-B6FC-83F56CC52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BCE087B0-F20B-4238-8025-64B95BF53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 name="Freeform 11">
            <a:extLst>
              <a:ext uri="{FF2B5EF4-FFF2-40B4-BE49-F238E27FC236}">
                <a16:creationId xmlns:a16="http://schemas.microsoft.com/office/drawing/2014/main" id="{F767D062-773A-4828-8C2A-964BD7796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01" name="Google Shape;201;p31"/>
          <p:cNvSpPr txBox="1">
            <a:spLocks noGrp="1"/>
          </p:cNvSpPr>
          <p:nvPr>
            <p:ph type="title"/>
          </p:nvPr>
        </p:nvSpPr>
        <p:spPr>
          <a:xfrm>
            <a:off x="8339328" y="457200"/>
            <a:ext cx="3090672" cy="1197864"/>
          </a:xfrm>
          <a:prstGeom prst="rect">
            <a:avLst/>
          </a:prstGeom>
        </p:spPr>
        <p:txBody>
          <a:bodyPr spcFirstLastPara="1" vert="horz" lIns="91440" tIns="45720" rIns="91440" bIns="45720" rtlCol="0" anchor="b" anchorCtr="0">
            <a:normAutofit/>
          </a:bodyPr>
          <a:lstStyle/>
          <a:p>
            <a:pPr>
              <a:spcBef>
                <a:spcPct val="0"/>
              </a:spcBef>
            </a:pPr>
            <a:endParaRPr lang="en-US" sz="1900">
              <a:solidFill>
                <a:schemeClr val="accent1"/>
              </a:solidFill>
            </a:endParaRPr>
          </a:p>
          <a:p>
            <a:pPr>
              <a:spcBef>
                <a:spcPct val="0"/>
              </a:spcBef>
            </a:pPr>
            <a:endParaRPr lang="en-US" sz="1900">
              <a:solidFill>
                <a:schemeClr val="accent1"/>
              </a:solidFill>
            </a:endParaRPr>
          </a:p>
        </p:txBody>
      </p:sp>
      <p:pic>
        <p:nvPicPr>
          <p:cNvPr id="203" name="Google Shape;203;p31" descr="A close up of a map&#10;&#10;Description automatically generated"/>
          <p:cNvPicPr preferRelativeResize="0"/>
          <p:nvPr/>
        </p:nvPicPr>
        <p:blipFill>
          <a:blip r:embed="rId3"/>
          <a:stretch>
            <a:fillRect/>
          </a:stretch>
        </p:blipFill>
        <p:spPr>
          <a:xfrm>
            <a:off x="1285868" y="643464"/>
            <a:ext cx="5260391" cy="5260391"/>
          </a:xfrm>
          <a:prstGeom prst="rect">
            <a:avLst/>
          </a:prstGeom>
          <a:noFill/>
        </p:spPr>
      </p:pic>
      <p:sp>
        <p:nvSpPr>
          <p:cNvPr id="202" name="Google Shape;202;p31"/>
          <p:cNvSpPr txBox="1">
            <a:spLocks noGrp="1"/>
          </p:cNvSpPr>
          <p:nvPr>
            <p:ph type="body" idx="1"/>
          </p:nvPr>
        </p:nvSpPr>
        <p:spPr>
          <a:xfrm>
            <a:off x="8339328" y="1655065"/>
            <a:ext cx="3090672" cy="4224528"/>
          </a:xfrm>
          <a:prstGeom prst="rect">
            <a:avLst/>
          </a:prstGeom>
        </p:spPr>
        <p:txBody>
          <a:bodyPr spcFirstLastPara="1" vert="horz" lIns="91440" tIns="45720" rIns="91440" bIns="45720" rtlCol="0" anchorCtr="0">
            <a:normAutofit/>
          </a:bodyPr>
          <a:lstStyle/>
          <a:p>
            <a:pPr marL="0" indent="-228600">
              <a:spcBef>
                <a:spcPts val="700"/>
              </a:spcBef>
              <a:buNone/>
            </a:pPr>
            <a:r>
              <a:rPr lang="en-US" sz="3200" dirty="0">
                <a:solidFill>
                  <a:srgbClr val="00B050"/>
                </a:solidFill>
                <a:latin typeface="+mj-lt"/>
                <a:ea typeface="+mn-ea"/>
                <a:cs typeface="+mn-cs"/>
                <a:sym typeface="Arial"/>
              </a:rPr>
              <a:t>It was the Tile</a:t>
            </a:r>
            <a:r>
              <a:rPr lang="en-US" sz="3200" dirty="0">
                <a:solidFill>
                  <a:srgbClr val="FFFFFF"/>
                </a:solidFill>
                <a:latin typeface="+mj-lt"/>
                <a:ea typeface="+mn-ea"/>
                <a:cs typeface="+mn-cs"/>
                <a:sym typeface="Arial"/>
              </a:rPr>
              <a:t>!</a:t>
            </a:r>
          </a:p>
          <a:p>
            <a:pPr marL="0" indent="-228600">
              <a:spcBef>
                <a:spcPts val="700"/>
              </a:spcBef>
              <a:buNone/>
            </a:pPr>
            <a:endParaRPr lang="en-US" sz="1600" dirty="0">
              <a:solidFill>
                <a:srgbClr val="FFFFFF"/>
              </a:solidFill>
              <a:latin typeface="+mn-lt"/>
              <a:ea typeface="+mn-ea"/>
              <a:cs typeface="+mn-cs"/>
              <a:sym typeface="Arial"/>
            </a:endParaRPr>
          </a:p>
        </p:txBody>
      </p:sp>
    </p:spTree>
    <p:extLst>
      <p:ext uri="{BB962C8B-B14F-4D97-AF65-F5344CB8AC3E}">
        <p14:creationId xmlns:p14="http://schemas.microsoft.com/office/powerpoint/2010/main" val="243589689"/>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171312"/>
      </a:dk2>
      <a:lt2>
        <a:srgbClr val="F7F0DF"/>
      </a:lt2>
      <a:accent1>
        <a:srgbClr val="53AE6E"/>
      </a:accent1>
      <a:accent2>
        <a:srgbClr val="326267"/>
      </a:accent2>
      <a:accent3>
        <a:srgbClr val="C5C34A"/>
      </a:accent3>
      <a:accent4>
        <a:srgbClr val="BF6546"/>
      </a:accent4>
      <a:accent5>
        <a:srgbClr val="81B5A8"/>
      </a:accent5>
      <a:accent6>
        <a:srgbClr val="636455"/>
      </a:accent6>
      <a:hlink>
        <a:srgbClr val="81B5A8"/>
      </a:hlink>
      <a:folHlink>
        <a:srgbClr val="936888"/>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ppt/theme/theme2.xml><?xml version="1.0" encoding="utf-8"?>
<a:theme xmlns:a="http://schemas.openxmlformats.org/drawingml/2006/main" name="Mapbox Deck">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TotalTime>
  <Words>2813</Words>
  <Application>Microsoft Macintosh PowerPoint</Application>
  <PresentationFormat>Widescreen</PresentationFormat>
  <Paragraphs>256</Paragraphs>
  <Slides>38</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38</vt:i4>
      </vt:variant>
    </vt:vector>
  </HeadingPairs>
  <TitlesOfParts>
    <vt:vector size="48" baseType="lpstr">
      <vt:lpstr>Arial</vt:lpstr>
      <vt:lpstr>Calibri</vt:lpstr>
      <vt:lpstr>Courier New</vt:lpstr>
      <vt:lpstr>Gill Sans MT</vt:lpstr>
      <vt:lpstr>Impact</vt:lpstr>
      <vt:lpstr>Open Sans</vt:lpstr>
      <vt:lpstr>Open Sans Light</vt:lpstr>
      <vt:lpstr>Proxima Nova</vt:lpstr>
      <vt:lpstr>Badge</vt:lpstr>
      <vt:lpstr>Mapbox Deck</vt:lpstr>
      <vt:lpstr>How Web maps work</vt:lpstr>
      <vt:lpstr>Putting maps on the Web.</vt:lpstr>
      <vt:lpstr>Let’s talk web map history</vt:lpstr>
      <vt:lpstr>The early days 1990’s</vt:lpstr>
      <vt:lpstr>The early days 1990’s</vt:lpstr>
      <vt:lpstr>The early days 1990’s</vt:lpstr>
      <vt:lpstr>PowerPoint Presentation</vt:lpstr>
      <vt:lpstr>PowerPoint Presentation</vt:lpstr>
      <vt:lpstr> </vt:lpstr>
      <vt:lpstr> </vt:lpstr>
      <vt:lpstr>Why does this matter?</vt:lpstr>
      <vt:lpstr>Slippy maps!</vt:lpstr>
      <vt:lpstr>Zoom!</vt:lpstr>
      <vt:lpstr>Zoom levels 2, 3, 4, 5...</vt:lpstr>
      <vt:lpstr>Zoom level 13</vt:lpstr>
      <vt:lpstr>Fabulous world of Tiles! </vt:lpstr>
      <vt:lpstr>Fabulous world of Tiles!  For Example: </vt:lpstr>
      <vt:lpstr>Fabulous world of Tiles!  For Example: </vt:lpstr>
      <vt:lpstr>Fabulous world of Tiles!  For Example: </vt:lpstr>
      <vt:lpstr>What about that projection?</vt:lpstr>
      <vt:lpstr>PowerPoint Presentation</vt:lpstr>
      <vt:lpstr>PowerPoint Presentation</vt:lpstr>
      <vt:lpstr>But how should you work? </vt:lpstr>
      <vt:lpstr>Setting up your Development Environment</vt:lpstr>
      <vt:lpstr>Setting up your Development Environment</vt:lpstr>
      <vt:lpstr>Setting up your Development Environment</vt:lpstr>
      <vt:lpstr>Shadrock prefers… </vt:lpstr>
      <vt:lpstr>Priyanka prefers… </vt:lpstr>
      <vt:lpstr>The labs have… </vt:lpstr>
      <vt:lpstr>Tools &amp; workflows for team</vt:lpstr>
      <vt:lpstr>Typical workflows for team</vt:lpstr>
      <vt:lpstr>PowerPoint Presentation</vt:lpstr>
      <vt:lpstr>PowerPoint Presentation</vt:lpstr>
      <vt:lpstr>PowerPoint Presentation</vt:lpstr>
      <vt:lpstr>PowerPoint Presentation</vt:lpstr>
      <vt:lpstr>PowerPoint Presentation</vt:lpstr>
      <vt:lpstr>PowerPoint Presentation</vt:lpstr>
      <vt:lpstr>So what did we cover today?     Any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Web maps work</dc:title>
  <dc:creator>Shadrock Roberts</dc:creator>
  <cp:lastModifiedBy>Shadrock Roberts</cp:lastModifiedBy>
  <cp:revision>20</cp:revision>
  <dcterms:created xsi:type="dcterms:W3CDTF">2020-02-24T14:17:23Z</dcterms:created>
  <dcterms:modified xsi:type="dcterms:W3CDTF">2020-05-15T16:11:36Z</dcterms:modified>
</cp:coreProperties>
</file>